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6" r:id="rId16"/>
    <p:sldId id="270" r:id="rId17"/>
    <p:sldId id="273" r:id="rId18"/>
    <p:sldId id="275" r:id="rId19"/>
    <p:sldId id="271" r:id="rId20"/>
    <p:sldId id="272"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7193BB-29EF-494B-A206-A7077CFF63F4}" type="doc">
      <dgm:prSet loTypeId="urn:microsoft.com/office/officeart/2005/8/layout/process1" loCatId="process" qsTypeId="urn:microsoft.com/office/officeart/2005/8/quickstyle/simple1" qsCatId="simple" csTypeId="urn:microsoft.com/office/officeart/2005/8/colors/accent1_2" csCatId="accent1" phldr="1"/>
      <dgm:spPr/>
    </dgm:pt>
    <dgm:pt modelId="{15FA916A-A518-44E2-B631-720886BE4349}">
      <dgm:prSet phldrT="[Text]"/>
      <dgm:spPr/>
      <dgm:t>
        <a:bodyPr/>
        <a:lstStyle/>
        <a:p>
          <a:r>
            <a:rPr lang="en-US" dirty="0" smtClean="0"/>
            <a:t>Past</a:t>
          </a:r>
          <a:endParaRPr lang="en-US" dirty="0"/>
        </a:p>
      </dgm:t>
    </dgm:pt>
    <dgm:pt modelId="{83E9225E-C40E-48C6-BE36-A1C1F22FD06E}" type="parTrans" cxnId="{350DB2DE-1CE9-4D36-98F4-2DBE2F01BC6E}">
      <dgm:prSet/>
      <dgm:spPr/>
      <dgm:t>
        <a:bodyPr/>
        <a:lstStyle/>
        <a:p>
          <a:endParaRPr lang="en-US"/>
        </a:p>
      </dgm:t>
    </dgm:pt>
    <dgm:pt modelId="{EF8C31A3-10D5-4F1E-9FAB-96FC8260A1EC}" type="sibTrans" cxnId="{350DB2DE-1CE9-4D36-98F4-2DBE2F01BC6E}">
      <dgm:prSet/>
      <dgm:spPr/>
      <dgm:t>
        <a:bodyPr/>
        <a:lstStyle/>
        <a:p>
          <a:endParaRPr lang="en-US"/>
        </a:p>
      </dgm:t>
    </dgm:pt>
    <dgm:pt modelId="{6DEF7CA8-2480-431D-B427-4565DC49CACA}">
      <dgm:prSet phldrT="[Text]"/>
      <dgm:spPr/>
      <dgm:t>
        <a:bodyPr/>
        <a:lstStyle/>
        <a:p>
          <a:r>
            <a:rPr lang="en-US" dirty="0" smtClean="0"/>
            <a:t>Present</a:t>
          </a:r>
          <a:endParaRPr lang="en-US" dirty="0"/>
        </a:p>
      </dgm:t>
    </dgm:pt>
    <dgm:pt modelId="{FEA06E2A-C2BC-4658-9D2E-5D9218A98616}" type="parTrans" cxnId="{BCEBC614-9DB0-48F1-BE03-FDD03B3D2FF9}">
      <dgm:prSet/>
      <dgm:spPr/>
      <dgm:t>
        <a:bodyPr/>
        <a:lstStyle/>
        <a:p>
          <a:endParaRPr lang="en-US"/>
        </a:p>
      </dgm:t>
    </dgm:pt>
    <dgm:pt modelId="{55032E3C-01A0-4A9D-BE94-42004FBA9ADA}" type="sibTrans" cxnId="{BCEBC614-9DB0-48F1-BE03-FDD03B3D2FF9}">
      <dgm:prSet/>
      <dgm:spPr/>
      <dgm:t>
        <a:bodyPr/>
        <a:lstStyle/>
        <a:p>
          <a:endParaRPr lang="en-US"/>
        </a:p>
      </dgm:t>
    </dgm:pt>
    <dgm:pt modelId="{29D5537F-0603-4E2E-B1BC-2B70083F9462}">
      <dgm:prSet phldrT="[Text]"/>
      <dgm:spPr/>
      <dgm:t>
        <a:bodyPr/>
        <a:lstStyle/>
        <a:p>
          <a:r>
            <a:rPr lang="en-US" dirty="0" smtClean="0"/>
            <a:t>Future</a:t>
          </a:r>
          <a:endParaRPr lang="en-US" dirty="0"/>
        </a:p>
      </dgm:t>
    </dgm:pt>
    <dgm:pt modelId="{A3BCEC73-169B-4A8C-B62D-53F4EA068497}" type="parTrans" cxnId="{2B7933CF-C501-4539-87D6-3E6CE611172F}">
      <dgm:prSet/>
      <dgm:spPr/>
      <dgm:t>
        <a:bodyPr/>
        <a:lstStyle/>
        <a:p>
          <a:endParaRPr lang="en-US"/>
        </a:p>
      </dgm:t>
    </dgm:pt>
    <dgm:pt modelId="{21C4F2E0-9E73-401A-904E-F3703C91AEFA}" type="sibTrans" cxnId="{2B7933CF-C501-4539-87D6-3E6CE611172F}">
      <dgm:prSet/>
      <dgm:spPr/>
      <dgm:t>
        <a:bodyPr/>
        <a:lstStyle/>
        <a:p>
          <a:endParaRPr lang="en-US"/>
        </a:p>
      </dgm:t>
    </dgm:pt>
    <dgm:pt modelId="{BAA945D6-5B88-4B10-B36F-523B99F5E2FE}" type="pres">
      <dgm:prSet presAssocID="{4E7193BB-29EF-494B-A206-A7077CFF63F4}" presName="Name0" presStyleCnt="0">
        <dgm:presLayoutVars>
          <dgm:dir/>
          <dgm:resizeHandles val="exact"/>
        </dgm:presLayoutVars>
      </dgm:prSet>
      <dgm:spPr/>
    </dgm:pt>
    <dgm:pt modelId="{0E622F2D-003D-4C09-9B6B-BEBD85195A92}" type="pres">
      <dgm:prSet presAssocID="{15FA916A-A518-44E2-B631-720886BE4349}" presName="node" presStyleLbl="node1" presStyleIdx="0" presStyleCnt="3" custLinFactNeighborX="-836" custLinFactNeighborY="97584">
        <dgm:presLayoutVars>
          <dgm:bulletEnabled val="1"/>
        </dgm:presLayoutVars>
      </dgm:prSet>
      <dgm:spPr/>
      <dgm:t>
        <a:bodyPr/>
        <a:lstStyle/>
        <a:p>
          <a:endParaRPr lang="en-US"/>
        </a:p>
      </dgm:t>
    </dgm:pt>
    <dgm:pt modelId="{36CC9CEC-072B-4C0B-B900-262C3EBE7A6C}" type="pres">
      <dgm:prSet presAssocID="{EF8C31A3-10D5-4F1E-9FAB-96FC8260A1EC}" presName="sibTrans" presStyleLbl="sibTrans2D1" presStyleIdx="0" presStyleCnt="2"/>
      <dgm:spPr>
        <a:prstGeom prst="flowChartConnector">
          <a:avLst/>
        </a:prstGeom>
      </dgm:spPr>
    </dgm:pt>
    <dgm:pt modelId="{8E5DA608-B218-4637-9ECD-673D440A3D8C}" type="pres">
      <dgm:prSet presAssocID="{EF8C31A3-10D5-4F1E-9FAB-96FC8260A1EC}" presName="connectorText" presStyleLbl="sibTrans2D1" presStyleIdx="0" presStyleCnt="2"/>
      <dgm:spPr/>
    </dgm:pt>
    <dgm:pt modelId="{5815FBD0-180B-4196-BFF5-3F214F6C0C30}" type="pres">
      <dgm:prSet presAssocID="{6DEF7CA8-2480-431D-B427-4565DC49CACA}" presName="node" presStyleLbl="node1" presStyleIdx="1" presStyleCnt="3" custLinFactNeighborX="-5855" custLinFactNeighborY="97584">
        <dgm:presLayoutVars>
          <dgm:bulletEnabled val="1"/>
        </dgm:presLayoutVars>
      </dgm:prSet>
      <dgm:spPr/>
    </dgm:pt>
    <dgm:pt modelId="{B34C4FCF-E161-4A7A-B19F-D7A254CCD5D6}" type="pres">
      <dgm:prSet presAssocID="{55032E3C-01A0-4A9D-BE94-42004FBA9ADA}" presName="sibTrans" presStyleLbl="sibTrans2D1" presStyleIdx="1" presStyleCnt="2"/>
      <dgm:spPr>
        <a:prstGeom prst="flowChartConnector">
          <a:avLst/>
        </a:prstGeom>
      </dgm:spPr>
    </dgm:pt>
    <dgm:pt modelId="{C5F143EA-D4B4-4416-9BC1-3F69CAAA1E31}" type="pres">
      <dgm:prSet presAssocID="{55032E3C-01A0-4A9D-BE94-42004FBA9ADA}" presName="connectorText" presStyleLbl="sibTrans2D1" presStyleIdx="1" presStyleCnt="2"/>
      <dgm:spPr/>
    </dgm:pt>
    <dgm:pt modelId="{2D44E761-1DC7-4AC1-86DA-0470730F924F}" type="pres">
      <dgm:prSet presAssocID="{29D5537F-0603-4E2E-B1BC-2B70083F9462}" presName="node" presStyleLbl="node1" presStyleIdx="2" presStyleCnt="3" custLinFactNeighborX="1022" custLinFactNeighborY="97584">
        <dgm:presLayoutVars>
          <dgm:bulletEnabled val="1"/>
        </dgm:presLayoutVars>
      </dgm:prSet>
      <dgm:spPr/>
    </dgm:pt>
  </dgm:ptLst>
  <dgm:cxnLst>
    <dgm:cxn modelId="{350DB2DE-1CE9-4D36-98F4-2DBE2F01BC6E}" srcId="{4E7193BB-29EF-494B-A206-A7077CFF63F4}" destId="{15FA916A-A518-44E2-B631-720886BE4349}" srcOrd="0" destOrd="0" parTransId="{83E9225E-C40E-48C6-BE36-A1C1F22FD06E}" sibTransId="{EF8C31A3-10D5-4F1E-9FAB-96FC8260A1EC}"/>
    <dgm:cxn modelId="{92BCD1CF-9333-4B97-8A6D-3F02DF5AF403}" type="presOf" srcId="{55032E3C-01A0-4A9D-BE94-42004FBA9ADA}" destId="{B34C4FCF-E161-4A7A-B19F-D7A254CCD5D6}" srcOrd="0" destOrd="0" presId="urn:microsoft.com/office/officeart/2005/8/layout/process1"/>
    <dgm:cxn modelId="{BEE9A39D-4FDC-4305-9483-6331DDDFCC80}" type="presOf" srcId="{55032E3C-01A0-4A9D-BE94-42004FBA9ADA}" destId="{C5F143EA-D4B4-4416-9BC1-3F69CAAA1E31}" srcOrd="1" destOrd="0" presId="urn:microsoft.com/office/officeart/2005/8/layout/process1"/>
    <dgm:cxn modelId="{BCEBC614-9DB0-48F1-BE03-FDD03B3D2FF9}" srcId="{4E7193BB-29EF-494B-A206-A7077CFF63F4}" destId="{6DEF7CA8-2480-431D-B427-4565DC49CACA}" srcOrd="1" destOrd="0" parTransId="{FEA06E2A-C2BC-4658-9D2E-5D9218A98616}" sibTransId="{55032E3C-01A0-4A9D-BE94-42004FBA9ADA}"/>
    <dgm:cxn modelId="{4F247DA6-2AC5-4C44-8AD4-17B69B08E46D}" type="presOf" srcId="{4E7193BB-29EF-494B-A206-A7077CFF63F4}" destId="{BAA945D6-5B88-4B10-B36F-523B99F5E2FE}" srcOrd="0" destOrd="0" presId="urn:microsoft.com/office/officeart/2005/8/layout/process1"/>
    <dgm:cxn modelId="{63C1366A-4514-47A5-9456-87A20B9DFA03}" type="presOf" srcId="{15FA916A-A518-44E2-B631-720886BE4349}" destId="{0E622F2D-003D-4C09-9B6B-BEBD85195A92}" srcOrd="0" destOrd="0" presId="urn:microsoft.com/office/officeart/2005/8/layout/process1"/>
    <dgm:cxn modelId="{2B7933CF-C501-4539-87D6-3E6CE611172F}" srcId="{4E7193BB-29EF-494B-A206-A7077CFF63F4}" destId="{29D5537F-0603-4E2E-B1BC-2B70083F9462}" srcOrd="2" destOrd="0" parTransId="{A3BCEC73-169B-4A8C-B62D-53F4EA068497}" sibTransId="{21C4F2E0-9E73-401A-904E-F3703C91AEFA}"/>
    <dgm:cxn modelId="{18EF02F8-8C97-44FE-8882-05D068C5DB82}" type="presOf" srcId="{EF8C31A3-10D5-4F1E-9FAB-96FC8260A1EC}" destId="{36CC9CEC-072B-4C0B-B900-262C3EBE7A6C}" srcOrd="0" destOrd="0" presId="urn:microsoft.com/office/officeart/2005/8/layout/process1"/>
    <dgm:cxn modelId="{1BC6553A-B0F0-4221-A8DF-8DC513791A9E}" type="presOf" srcId="{6DEF7CA8-2480-431D-B427-4565DC49CACA}" destId="{5815FBD0-180B-4196-BFF5-3F214F6C0C30}" srcOrd="0" destOrd="0" presId="urn:microsoft.com/office/officeart/2005/8/layout/process1"/>
    <dgm:cxn modelId="{EBCD065A-F07F-4B71-AA66-6C71CF4AFF22}" type="presOf" srcId="{29D5537F-0603-4E2E-B1BC-2B70083F9462}" destId="{2D44E761-1DC7-4AC1-86DA-0470730F924F}" srcOrd="0" destOrd="0" presId="urn:microsoft.com/office/officeart/2005/8/layout/process1"/>
    <dgm:cxn modelId="{E7118AE6-A168-423D-8F49-7EA995FC1B1F}" type="presOf" srcId="{EF8C31A3-10D5-4F1E-9FAB-96FC8260A1EC}" destId="{8E5DA608-B218-4637-9ECD-673D440A3D8C}" srcOrd="1" destOrd="0" presId="urn:microsoft.com/office/officeart/2005/8/layout/process1"/>
    <dgm:cxn modelId="{3931DAF6-0F90-48FA-B66E-0EB21C68955D}" type="presParOf" srcId="{BAA945D6-5B88-4B10-B36F-523B99F5E2FE}" destId="{0E622F2D-003D-4C09-9B6B-BEBD85195A92}" srcOrd="0" destOrd="0" presId="urn:microsoft.com/office/officeart/2005/8/layout/process1"/>
    <dgm:cxn modelId="{BF8BABDB-9A81-49DC-9E51-53EAC71EE467}" type="presParOf" srcId="{BAA945D6-5B88-4B10-B36F-523B99F5E2FE}" destId="{36CC9CEC-072B-4C0B-B900-262C3EBE7A6C}" srcOrd="1" destOrd="0" presId="urn:microsoft.com/office/officeart/2005/8/layout/process1"/>
    <dgm:cxn modelId="{283C10AE-B0B0-424D-AF9B-BBC45E1BC89C}" type="presParOf" srcId="{36CC9CEC-072B-4C0B-B900-262C3EBE7A6C}" destId="{8E5DA608-B218-4637-9ECD-673D440A3D8C}" srcOrd="0" destOrd="0" presId="urn:microsoft.com/office/officeart/2005/8/layout/process1"/>
    <dgm:cxn modelId="{E0911C01-4C02-4998-A10E-BE02ADC3E8D8}" type="presParOf" srcId="{BAA945D6-5B88-4B10-B36F-523B99F5E2FE}" destId="{5815FBD0-180B-4196-BFF5-3F214F6C0C30}" srcOrd="2" destOrd="0" presId="urn:microsoft.com/office/officeart/2005/8/layout/process1"/>
    <dgm:cxn modelId="{D78E5DDD-E284-4C2D-94D0-23D0442E4358}" type="presParOf" srcId="{BAA945D6-5B88-4B10-B36F-523B99F5E2FE}" destId="{B34C4FCF-E161-4A7A-B19F-D7A254CCD5D6}" srcOrd="3" destOrd="0" presId="urn:microsoft.com/office/officeart/2005/8/layout/process1"/>
    <dgm:cxn modelId="{847C702F-0875-4D54-B2C1-610FAFF54D98}" type="presParOf" srcId="{B34C4FCF-E161-4A7A-B19F-D7A254CCD5D6}" destId="{C5F143EA-D4B4-4416-9BC1-3F69CAAA1E31}" srcOrd="0" destOrd="0" presId="urn:microsoft.com/office/officeart/2005/8/layout/process1"/>
    <dgm:cxn modelId="{790E87EE-289E-4D6E-A364-4228CA5CD20C}" type="presParOf" srcId="{BAA945D6-5B88-4B10-B36F-523B99F5E2FE}" destId="{2D44E761-1DC7-4AC1-86DA-0470730F924F}"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7193BB-29EF-494B-A206-A7077CFF63F4}" type="doc">
      <dgm:prSet loTypeId="urn:microsoft.com/office/officeart/2005/8/layout/process1" loCatId="process" qsTypeId="urn:microsoft.com/office/officeart/2005/8/quickstyle/simple1" qsCatId="simple" csTypeId="urn:microsoft.com/office/officeart/2005/8/colors/accent1_2" csCatId="accent1" phldr="1"/>
      <dgm:spPr/>
    </dgm:pt>
    <dgm:pt modelId="{15FA916A-A518-44E2-B631-720886BE4349}">
      <dgm:prSet phldrT="[Text]"/>
      <dgm:spPr/>
      <dgm:t>
        <a:bodyPr/>
        <a:lstStyle/>
        <a:p>
          <a:r>
            <a:rPr lang="en-US" dirty="0" smtClean="0"/>
            <a:t>Doing	</a:t>
          </a:r>
          <a:endParaRPr lang="en-US" dirty="0"/>
        </a:p>
      </dgm:t>
    </dgm:pt>
    <dgm:pt modelId="{83E9225E-C40E-48C6-BE36-A1C1F22FD06E}" type="parTrans" cxnId="{350DB2DE-1CE9-4D36-98F4-2DBE2F01BC6E}">
      <dgm:prSet/>
      <dgm:spPr/>
      <dgm:t>
        <a:bodyPr/>
        <a:lstStyle/>
        <a:p>
          <a:endParaRPr lang="en-US"/>
        </a:p>
      </dgm:t>
    </dgm:pt>
    <dgm:pt modelId="{EF8C31A3-10D5-4F1E-9FAB-96FC8260A1EC}" type="sibTrans" cxnId="{350DB2DE-1CE9-4D36-98F4-2DBE2F01BC6E}">
      <dgm:prSet/>
      <dgm:spPr/>
      <dgm:t>
        <a:bodyPr/>
        <a:lstStyle/>
        <a:p>
          <a:endParaRPr lang="en-US"/>
        </a:p>
      </dgm:t>
    </dgm:pt>
    <dgm:pt modelId="{6DEF7CA8-2480-431D-B427-4565DC49CACA}">
      <dgm:prSet phldrT="[Text]"/>
      <dgm:spPr/>
      <dgm:t>
        <a:bodyPr/>
        <a:lstStyle/>
        <a:p>
          <a:r>
            <a:rPr lang="en-US" dirty="0" smtClean="0"/>
            <a:t>Becoming</a:t>
          </a:r>
          <a:endParaRPr lang="en-US" dirty="0"/>
        </a:p>
      </dgm:t>
    </dgm:pt>
    <dgm:pt modelId="{FEA06E2A-C2BC-4658-9D2E-5D9218A98616}" type="parTrans" cxnId="{BCEBC614-9DB0-48F1-BE03-FDD03B3D2FF9}">
      <dgm:prSet/>
      <dgm:spPr/>
      <dgm:t>
        <a:bodyPr/>
        <a:lstStyle/>
        <a:p>
          <a:endParaRPr lang="en-US"/>
        </a:p>
      </dgm:t>
    </dgm:pt>
    <dgm:pt modelId="{55032E3C-01A0-4A9D-BE94-42004FBA9ADA}" type="sibTrans" cxnId="{BCEBC614-9DB0-48F1-BE03-FDD03B3D2FF9}">
      <dgm:prSet/>
      <dgm:spPr/>
      <dgm:t>
        <a:bodyPr/>
        <a:lstStyle/>
        <a:p>
          <a:endParaRPr lang="en-US"/>
        </a:p>
      </dgm:t>
    </dgm:pt>
    <dgm:pt modelId="{29D5537F-0603-4E2E-B1BC-2B70083F9462}">
      <dgm:prSet phldrT="[Text]"/>
      <dgm:spPr/>
      <dgm:t>
        <a:bodyPr/>
        <a:lstStyle/>
        <a:p>
          <a:r>
            <a:rPr lang="en-US" dirty="0" smtClean="0"/>
            <a:t>Being</a:t>
          </a:r>
          <a:endParaRPr lang="en-US" dirty="0"/>
        </a:p>
      </dgm:t>
    </dgm:pt>
    <dgm:pt modelId="{A3BCEC73-169B-4A8C-B62D-53F4EA068497}" type="parTrans" cxnId="{2B7933CF-C501-4539-87D6-3E6CE611172F}">
      <dgm:prSet/>
      <dgm:spPr/>
      <dgm:t>
        <a:bodyPr/>
        <a:lstStyle/>
        <a:p>
          <a:endParaRPr lang="en-US"/>
        </a:p>
      </dgm:t>
    </dgm:pt>
    <dgm:pt modelId="{21C4F2E0-9E73-401A-904E-F3703C91AEFA}" type="sibTrans" cxnId="{2B7933CF-C501-4539-87D6-3E6CE611172F}">
      <dgm:prSet/>
      <dgm:spPr/>
      <dgm:t>
        <a:bodyPr/>
        <a:lstStyle/>
        <a:p>
          <a:endParaRPr lang="en-US"/>
        </a:p>
      </dgm:t>
    </dgm:pt>
    <dgm:pt modelId="{BAA945D6-5B88-4B10-B36F-523B99F5E2FE}" type="pres">
      <dgm:prSet presAssocID="{4E7193BB-29EF-494B-A206-A7077CFF63F4}" presName="Name0" presStyleCnt="0">
        <dgm:presLayoutVars>
          <dgm:dir/>
          <dgm:resizeHandles val="exact"/>
        </dgm:presLayoutVars>
      </dgm:prSet>
      <dgm:spPr/>
    </dgm:pt>
    <dgm:pt modelId="{0E622F2D-003D-4C09-9B6B-BEBD85195A92}" type="pres">
      <dgm:prSet presAssocID="{15FA916A-A518-44E2-B631-720886BE4349}" presName="node" presStyleLbl="node1" presStyleIdx="0" presStyleCnt="3" custLinFactNeighborX="-836" custLinFactNeighborY="97584">
        <dgm:presLayoutVars>
          <dgm:bulletEnabled val="1"/>
        </dgm:presLayoutVars>
      </dgm:prSet>
      <dgm:spPr/>
      <dgm:t>
        <a:bodyPr/>
        <a:lstStyle/>
        <a:p>
          <a:endParaRPr lang="en-US"/>
        </a:p>
      </dgm:t>
    </dgm:pt>
    <dgm:pt modelId="{36CC9CEC-072B-4C0B-B900-262C3EBE7A6C}" type="pres">
      <dgm:prSet presAssocID="{EF8C31A3-10D5-4F1E-9FAB-96FC8260A1EC}" presName="sibTrans" presStyleLbl="sibTrans2D1" presStyleIdx="0" presStyleCnt="2"/>
      <dgm:spPr>
        <a:prstGeom prst="flowChartConnector">
          <a:avLst/>
        </a:prstGeom>
      </dgm:spPr>
    </dgm:pt>
    <dgm:pt modelId="{8E5DA608-B218-4637-9ECD-673D440A3D8C}" type="pres">
      <dgm:prSet presAssocID="{EF8C31A3-10D5-4F1E-9FAB-96FC8260A1EC}" presName="connectorText" presStyleLbl="sibTrans2D1" presStyleIdx="0" presStyleCnt="2"/>
      <dgm:spPr/>
    </dgm:pt>
    <dgm:pt modelId="{5815FBD0-180B-4196-BFF5-3F214F6C0C30}" type="pres">
      <dgm:prSet presAssocID="{6DEF7CA8-2480-431D-B427-4565DC49CACA}" presName="node" presStyleLbl="node1" presStyleIdx="1" presStyleCnt="3" custLinFactNeighborX="-5855" custLinFactNeighborY="97584">
        <dgm:presLayoutVars>
          <dgm:bulletEnabled val="1"/>
        </dgm:presLayoutVars>
      </dgm:prSet>
      <dgm:spPr/>
      <dgm:t>
        <a:bodyPr/>
        <a:lstStyle/>
        <a:p>
          <a:endParaRPr lang="en-US"/>
        </a:p>
      </dgm:t>
    </dgm:pt>
    <dgm:pt modelId="{B34C4FCF-E161-4A7A-B19F-D7A254CCD5D6}" type="pres">
      <dgm:prSet presAssocID="{55032E3C-01A0-4A9D-BE94-42004FBA9ADA}" presName="sibTrans" presStyleLbl="sibTrans2D1" presStyleIdx="1" presStyleCnt="2"/>
      <dgm:spPr>
        <a:prstGeom prst="flowChartConnector">
          <a:avLst/>
        </a:prstGeom>
      </dgm:spPr>
    </dgm:pt>
    <dgm:pt modelId="{C5F143EA-D4B4-4416-9BC1-3F69CAAA1E31}" type="pres">
      <dgm:prSet presAssocID="{55032E3C-01A0-4A9D-BE94-42004FBA9ADA}" presName="connectorText" presStyleLbl="sibTrans2D1" presStyleIdx="1" presStyleCnt="2"/>
      <dgm:spPr/>
    </dgm:pt>
    <dgm:pt modelId="{2D44E761-1DC7-4AC1-86DA-0470730F924F}" type="pres">
      <dgm:prSet presAssocID="{29D5537F-0603-4E2E-B1BC-2B70083F9462}" presName="node" presStyleLbl="node1" presStyleIdx="2" presStyleCnt="3" custLinFactNeighborX="1022" custLinFactNeighborY="97584">
        <dgm:presLayoutVars>
          <dgm:bulletEnabled val="1"/>
        </dgm:presLayoutVars>
      </dgm:prSet>
      <dgm:spPr/>
    </dgm:pt>
  </dgm:ptLst>
  <dgm:cxnLst>
    <dgm:cxn modelId="{616C78A6-E170-4B5C-A0E9-97FD51D3A92C}" type="presOf" srcId="{55032E3C-01A0-4A9D-BE94-42004FBA9ADA}" destId="{B34C4FCF-E161-4A7A-B19F-D7A254CCD5D6}" srcOrd="0" destOrd="0" presId="urn:microsoft.com/office/officeart/2005/8/layout/process1"/>
    <dgm:cxn modelId="{ED8BA938-335C-4758-85AE-C014EE1487DD}" type="presOf" srcId="{55032E3C-01A0-4A9D-BE94-42004FBA9ADA}" destId="{C5F143EA-D4B4-4416-9BC1-3F69CAAA1E31}" srcOrd="1" destOrd="0" presId="urn:microsoft.com/office/officeart/2005/8/layout/process1"/>
    <dgm:cxn modelId="{350DB2DE-1CE9-4D36-98F4-2DBE2F01BC6E}" srcId="{4E7193BB-29EF-494B-A206-A7077CFF63F4}" destId="{15FA916A-A518-44E2-B631-720886BE4349}" srcOrd="0" destOrd="0" parTransId="{83E9225E-C40E-48C6-BE36-A1C1F22FD06E}" sibTransId="{EF8C31A3-10D5-4F1E-9FAB-96FC8260A1EC}"/>
    <dgm:cxn modelId="{BCEBC614-9DB0-48F1-BE03-FDD03B3D2FF9}" srcId="{4E7193BB-29EF-494B-A206-A7077CFF63F4}" destId="{6DEF7CA8-2480-431D-B427-4565DC49CACA}" srcOrd="1" destOrd="0" parTransId="{FEA06E2A-C2BC-4658-9D2E-5D9218A98616}" sibTransId="{55032E3C-01A0-4A9D-BE94-42004FBA9ADA}"/>
    <dgm:cxn modelId="{2B7933CF-C501-4539-87D6-3E6CE611172F}" srcId="{4E7193BB-29EF-494B-A206-A7077CFF63F4}" destId="{29D5537F-0603-4E2E-B1BC-2B70083F9462}" srcOrd="2" destOrd="0" parTransId="{A3BCEC73-169B-4A8C-B62D-53F4EA068497}" sibTransId="{21C4F2E0-9E73-401A-904E-F3703C91AEFA}"/>
    <dgm:cxn modelId="{430A82A0-1459-47A2-99C1-05E4EB23DB38}" type="presOf" srcId="{EF8C31A3-10D5-4F1E-9FAB-96FC8260A1EC}" destId="{8E5DA608-B218-4637-9ECD-673D440A3D8C}" srcOrd="1" destOrd="0" presId="urn:microsoft.com/office/officeart/2005/8/layout/process1"/>
    <dgm:cxn modelId="{4323FD1E-8986-4F25-834E-2332D08459BC}" type="presOf" srcId="{15FA916A-A518-44E2-B631-720886BE4349}" destId="{0E622F2D-003D-4C09-9B6B-BEBD85195A92}" srcOrd="0" destOrd="0" presId="urn:microsoft.com/office/officeart/2005/8/layout/process1"/>
    <dgm:cxn modelId="{BF8279CB-EA07-4003-AA9B-9D10FD489243}" type="presOf" srcId="{EF8C31A3-10D5-4F1E-9FAB-96FC8260A1EC}" destId="{36CC9CEC-072B-4C0B-B900-262C3EBE7A6C}" srcOrd="0" destOrd="0" presId="urn:microsoft.com/office/officeart/2005/8/layout/process1"/>
    <dgm:cxn modelId="{1FDE8E5A-4D7E-4CAF-ACE6-4D9D2264F35F}" type="presOf" srcId="{4E7193BB-29EF-494B-A206-A7077CFF63F4}" destId="{BAA945D6-5B88-4B10-B36F-523B99F5E2FE}" srcOrd="0" destOrd="0" presId="urn:microsoft.com/office/officeart/2005/8/layout/process1"/>
    <dgm:cxn modelId="{85830C14-9E86-4E5A-A57B-6ADCFF2A19BC}" type="presOf" srcId="{6DEF7CA8-2480-431D-B427-4565DC49CACA}" destId="{5815FBD0-180B-4196-BFF5-3F214F6C0C30}" srcOrd="0" destOrd="0" presId="urn:microsoft.com/office/officeart/2005/8/layout/process1"/>
    <dgm:cxn modelId="{38F5DC81-A96C-4E54-9C9D-D984706CB878}" type="presOf" srcId="{29D5537F-0603-4E2E-B1BC-2B70083F9462}" destId="{2D44E761-1DC7-4AC1-86DA-0470730F924F}" srcOrd="0" destOrd="0" presId="urn:microsoft.com/office/officeart/2005/8/layout/process1"/>
    <dgm:cxn modelId="{6991C803-5EBD-4430-8664-A8FFBA61860B}" type="presParOf" srcId="{BAA945D6-5B88-4B10-B36F-523B99F5E2FE}" destId="{0E622F2D-003D-4C09-9B6B-BEBD85195A92}" srcOrd="0" destOrd="0" presId="urn:microsoft.com/office/officeart/2005/8/layout/process1"/>
    <dgm:cxn modelId="{0C90922A-B6D9-4887-9C67-B7628946F260}" type="presParOf" srcId="{BAA945D6-5B88-4B10-B36F-523B99F5E2FE}" destId="{36CC9CEC-072B-4C0B-B900-262C3EBE7A6C}" srcOrd="1" destOrd="0" presId="urn:microsoft.com/office/officeart/2005/8/layout/process1"/>
    <dgm:cxn modelId="{0635DD38-0689-4F7F-9354-15AA77A4B99A}" type="presParOf" srcId="{36CC9CEC-072B-4C0B-B900-262C3EBE7A6C}" destId="{8E5DA608-B218-4637-9ECD-673D440A3D8C}" srcOrd="0" destOrd="0" presId="urn:microsoft.com/office/officeart/2005/8/layout/process1"/>
    <dgm:cxn modelId="{99AF3FF4-AAB5-42E9-85D3-1256F9F87620}" type="presParOf" srcId="{BAA945D6-5B88-4B10-B36F-523B99F5E2FE}" destId="{5815FBD0-180B-4196-BFF5-3F214F6C0C30}" srcOrd="2" destOrd="0" presId="urn:microsoft.com/office/officeart/2005/8/layout/process1"/>
    <dgm:cxn modelId="{F629E6E3-149C-4EEB-B261-79B09CB464E4}" type="presParOf" srcId="{BAA945D6-5B88-4B10-B36F-523B99F5E2FE}" destId="{B34C4FCF-E161-4A7A-B19F-D7A254CCD5D6}" srcOrd="3" destOrd="0" presId="urn:microsoft.com/office/officeart/2005/8/layout/process1"/>
    <dgm:cxn modelId="{6E458CF8-9BA9-4A98-8F56-6F4BF4097659}" type="presParOf" srcId="{B34C4FCF-E161-4A7A-B19F-D7A254CCD5D6}" destId="{C5F143EA-D4B4-4416-9BC1-3F69CAAA1E31}" srcOrd="0" destOrd="0" presId="urn:microsoft.com/office/officeart/2005/8/layout/process1"/>
    <dgm:cxn modelId="{E2BAC7A6-10FE-43FB-97A7-258AB705AD41}" type="presParOf" srcId="{BAA945D6-5B88-4B10-B36F-523B99F5E2FE}" destId="{2D44E761-1DC7-4AC1-86DA-0470730F924F}"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7193BB-29EF-494B-A206-A7077CFF63F4}" type="doc">
      <dgm:prSet loTypeId="urn:microsoft.com/office/officeart/2005/8/layout/process1" loCatId="process" qsTypeId="urn:microsoft.com/office/officeart/2005/8/quickstyle/simple1" qsCatId="simple" csTypeId="urn:microsoft.com/office/officeart/2005/8/colors/accent1_2" csCatId="accent1" phldr="1"/>
      <dgm:spPr/>
    </dgm:pt>
    <dgm:pt modelId="{15FA916A-A518-44E2-B631-720886BE4349}">
      <dgm:prSet phldrT="[Text]"/>
      <dgm:spPr/>
      <dgm:t>
        <a:bodyPr/>
        <a:lstStyle/>
        <a:p>
          <a:r>
            <a:rPr lang="en-US" dirty="0" smtClean="0"/>
            <a:t>Concerned with the Individual</a:t>
          </a:r>
          <a:endParaRPr lang="en-US" dirty="0"/>
        </a:p>
      </dgm:t>
    </dgm:pt>
    <dgm:pt modelId="{83E9225E-C40E-48C6-BE36-A1C1F22FD06E}" type="parTrans" cxnId="{350DB2DE-1CE9-4D36-98F4-2DBE2F01BC6E}">
      <dgm:prSet/>
      <dgm:spPr/>
      <dgm:t>
        <a:bodyPr/>
        <a:lstStyle/>
        <a:p>
          <a:endParaRPr lang="en-US"/>
        </a:p>
      </dgm:t>
    </dgm:pt>
    <dgm:pt modelId="{EF8C31A3-10D5-4F1E-9FAB-96FC8260A1EC}" type="sibTrans" cxnId="{350DB2DE-1CE9-4D36-98F4-2DBE2F01BC6E}">
      <dgm:prSet/>
      <dgm:spPr/>
      <dgm:t>
        <a:bodyPr/>
        <a:lstStyle/>
        <a:p>
          <a:endParaRPr lang="en-US"/>
        </a:p>
      </dgm:t>
    </dgm:pt>
    <dgm:pt modelId="{6DEF7CA8-2480-431D-B427-4565DC49CACA}">
      <dgm:prSet phldrT="[Text]"/>
      <dgm:spPr/>
      <dgm:t>
        <a:bodyPr/>
        <a:lstStyle/>
        <a:p>
          <a:r>
            <a:rPr lang="en-US" dirty="0" smtClean="0"/>
            <a:t>Concerned with continuation of the group</a:t>
          </a:r>
          <a:endParaRPr lang="en-US" dirty="0"/>
        </a:p>
      </dgm:t>
    </dgm:pt>
    <dgm:pt modelId="{FEA06E2A-C2BC-4658-9D2E-5D9218A98616}" type="parTrans" cxnId="{BCEBC614-9DB0-48F1-BE03-FDD03B3D2FF9}">
      <dgm:prSet/>
      <dgm:spPr/>
      <dgm:t>
        <a:bodyPr/>
        <a:lstStyle/>
        <a:p>
          <a:endParaRPr lang="en-US"/>
        </a:p>
      </dgm:t>
    </dgm:pt>
    <dgm:pt modelId="{55032E3C-01A0-4A9D-BE94-42004FBA9ADA}" type="sibTrans" cxnId="{BCEBC614-9DB0-48F1-BE03-FDD03B3D2FF9}">
      <dgm:prSet/>
      <dgm:spPr/>
      <dgm:t>
        <a:bodyPr/>
        <a:lstStyle/>
        <a:p>
          <a:endParaRPr lang="en-US"/>
        </a:p>
      </dgm:t>
    </dgm:pt>
    <dgm:pt modelId="{29D5537F-0603-4E2E-B1BC-2B70083F9462}">
      <dgm:prSet phldrT="[Text]"/>
      <dgm:spPr/>
      <dgm:t>
        <a:bodyPr/>
        <a:lstStyle/>
        <a:p>
          <a:r>
            <a:rPr lang="en-US" dirty="0" smtClean="0"/>
            <a:t>Concerned with the group</a:t>
          </a:r>
          <a:endParaRPr lang="en-US" dirty="0"/>
        </a:p>
      </dgm:t>
    </dgm:pt>
    <dgm:pt modelId="{A3BCEC73-169B-4A8C-B62D-53F4EA068497}" type="parTrans" cxnId="{2B7933CF-C501-4539-87D6-3E6CE611172F}">
      <dgm:prSet/>
      <dgm:spPr/>
      <dgm:t>
        <a:bodyPr/>
        <a:lstStyle/>
        <a:p>
          <a:endParaRPr lang="en-US"/>
        </a:p>
      </dgm:t>
    </dgm:pt>
    <dgm:pt modelId="{21C4F2E0-9E73-401A-904E-F3703C91AEFA}" type="sibTrans" cxnId="{2B7933CF-C501-4539-87D6-3E6CE611172F}">
      <dgm:prSet/>
      <dgm:spPr/>
      <dgm:t>
        <a:bodyPr/>
        <a:lstStyle/>
        <a:p>
          <a:endParaRPr lang="en-US"/>
        </a:p>
      </dgm:t>
    </dgm:pt>
    <dgm:pt modelId="{BAA945D6-5B88-4B10-B36F-523B99F5E2FE}" type="pres">
      <dgm:prSet presAssocID="{4E7193BB-29EF-494B-A206-A7077CFF63F4}" presName="Name0" presStyleCnt="0">
        <dgm:presLayoutVars>
          <dgm:dir/>
          <dgm:resizeHandles val="exact"/>
        </dgm:presLayoutVars>
      </dgm:prSet>
      <dgm:spPr/>
    </dgm:pt>
    <dgm:pt modelId="{0E622F2D-003D-4C09-9B6B-BEBD85195A92}" type="pres">
      <dgm:prSet presAssocID="{15FA916A-A518-44E2-B631-720886BE4349}" presName="node" presStyleLbl="node1" presStyleIdx="0" presStyleCnt="3" custLinFactNeighborX="-836" custLinFactNeighborY="97584">
        <dgm:presLayoutVars>
          <dgm:bulletEnabled val="1"/>
        </dgm:presLayoutVars>
      </dgm:prSet>
      <dgm:spPr/>
      <dgm:t>
        <a:bodyPr/>
        <a:lstStyle/>
        <a:p>
          <a:endParaRPr lang="en-US"/>
        </a:p>
      </dgm:t>
    </dgm:pt>
    <dgm:pt modelId="{36CC9CEC-072B-4C0B-B900-262C3EBE7A6C}" type="pres">
      <dgm:prSet presAssocID="{EF8C31A3-10D5-4F1E-9FAB-96FC8260A1EC}" presName="sibTrans" presStyleLbl="sibTrans2D1" presStyleIdx="0" presStyleCnt="2"/>
      <dgm:spPr>
        <a:prstGeom prst="flowChartConnector">
          <a:avLst/>
        </a:prstGeom>
      </dgm:spPr>
    </dgm:pt>
    <dgm:pt modelId="{8E5DA608-B218-4637-9ECD-673D440A3D8C}" type="pres">
      <dgm:prSet presAssocID="{EF8C31A3-10D5-4F1E-9FAB-96FC8260A1EC}" presName="connectorText" presStyleLbl="sibTrans2D1" presStyleIdx="0" presStyleCnt="2"/>
      <dgm:spPr/>
    </dgm:pt>
    <dgm:pt modelId="{5815FBD0-180B-4196-BFF5-3F214F6C0C30}" type="pres">
      <dgm:prSet presAssocID="{6DEF7CA8-2480-431D-B427-4565DC49CACA}" presName="node" presStyleLbl="node1" presStyleIdx="1" presStyleCnt="3" custLinFactNeighborX="-5855" custLinFactNeighborY="97584">
        <dgm:presLayoutVars>
          <dgm:bulletEnabled val="1"/>
        </dgm:presLayoutVars>
      </dgm:prSet>
      <dgm:spPr/>
      <dgm:t>
        <a:bodyPr/>
        <a:lstStyle/>
        <a:p>
          <a:endParaRPr lang="en-US"/>
        </a:p>
      </dgm:t>
    </dgm:pt>
    <dgm:pt modelId="{B34C4FCF-E161-4A7A-B19F-D7A254CCD5D6}" type="pres">
      <dgm:prSet presAssocID="{55032E3C-01A0-4A9D-BE94-42004FBA9ADA}" presName="sibTrans" presStyleLbl="sibTrans2D1" presStyleIdx="1" presStyleCnt="2"/>
      <dgm:spPr>
        <a:prstGeom prst="flowChartConnector">
          <a:avLst/>
        </a:prstGeom>
      </dgm:spPr>
    </dgm:pt>
    <dgm:pt modelId="{C5F143EA-D4B4-4416-9BC1-3F69CAAA1E31}" type="pres">
      <dgm:prSet presAssocID="{55032E3C-01A0-4A9D-BE94-42004FBA9ADA}" presName="connectorText" presStyleLbl="sibTrans2D1" presStyleIdx="1" presStyleCnt="2"/>
      <dgm:spPr/>
    </dgm:pt>
    <dgm:pt modelId="{2D44E761-1DC7-4AC1-86DA-0470730F924F}" type="pres">
      <dgm:prSet presAssocID="{29D5537F-0603-4E2E-B1BC-2B70083F9462}" presName="node" presStyleLbl="node1" presStyleIdx="2" presStyleCnt="3" custLinFactNeighborX="1022" custLinFactNeighborY="97584">
        <dgm:presLayoutVars>
          <dgm:bulletEnabled val="1"/>
        </dgm:presLayoutVars>
      </dgm:prSet>
      <dgm:spPr/>
      <dgm:t>
        <a:bodyPr/>
        <a:lstStyle/>
        <a:p>
          <a:endParaRPr lang="en-US"/>
        </a:p>
      </dgm:t>
    </dgm:pt>
  </dgm:ptLst>
  <dgm:cxnLst>
    <dgm:cxn modelId="{E9014714-C8B6-462F-A8C8-1EDC38C3D322}" type="presOf" srcId="{15FA916A-A518-44E2-B631-720886BE4349}" destId="{0E622F2D-003D-4C09-9B6B-BEBD85195A92}" srcOrd="0" destOrd="0" presId="urn:microsoft.com/office/officeart/2005/8/layout/process1"/>
    <dgm:cxn modelId="{90A1569E-51DE-431E-BCE6-8CACB290D57C}" type="presOf" srcId="{6DEF7CA8-2480-431D-B427-4565DC49CACA}" destId="{5815FBD0-180B-4196-BFF5-3F214F6C0C30}" srcOrd="0" destOrd="0" presId="urn:microsoft.com/office/officeart/2005/8/layout/process1"/>
    <dgm:cxn modelId="{4D771704-5A76-45CF-8035-7206A5998C0D}" type="presOf" srcId="{29D5537F-0603-4E2E-B1BC-2B70083F9462}" destId="{2D44E761-1DC7-4AC1-86DA-0470730F924F}" srcOrd="0" destOrd="0" presId="urn:microsoft.com/office/officeart/2005/8/layout/process1"/>
    <dgm:cxn modelId="{275F7880-AA2D-4FDD-A29F-ECAAE9583160}" type="presOf" srcId="{EF8C31A3-10D5-4F1E-9FAB-96FC8260A1EC}" destId="{8E5DA608-B218-4637-9ECD-673D440A3D8C}" srcOrd="1" destOrd="0" presId="urn:microsoft.com/office/officeart/2005/8/layout/process1"/>
    <dgm:cxn modelId="{350DB2DE-1CE9-4D36-98F4-2DBE2F01BC6E}" srcId="{4E7193BB-29EF-494B-A206-A7077CFF63F4}" destId="{15FA916A-A518-44E2-B631-720886BE4349}" srcOrd="0" destOrd="0" parTransId="{83E9225E-C40E-48C6-BE36-A1C1F22FD06E}" sibTransId="{EF8C31A3-10D5-4F1E-9FAB-96FC8260A1EC}"/>
    <dgm:cxn modelId="{BCEBC614-9DB0-48F1-BE03-FDD03B3D2FF9}" srcId="{4E7193BB-29EF-494B-A206-A7077CFF63F4}" destId="{6DEF7CA8-2480-431D-B427-4565DC49CACA}" srcOrd="1" destOrd="0" parTransId="{FEA06E2A-C2BC-4658-9D2E-5D9218A98616}" sibTransId="{55032E3C-01A0-4A9D-BE94-42004FBA9ADA}"/>
    <dgm:cxn modelId="{2B7933CF-C501-4539-87D6-3E6CE611172F}" srcId="{4E7193BB-29EF-494B-A206-A7077CFF63F4}" destId="{29D5537F-0603-4E2E-B1BC-2B70083F9462}" srcOrd="2" destOrd="0" parTransId="{A3BCEC73-169B-4A8C-B62D-53F4EA068497}" sibTransId="{21C4F2E0-9E73-401A-904E-F3703C91AEFA}"/>
    <dgm:cxn modelId="{EE4F8B75-BF03-4D43-A5B5-49B865AC4000}" type="presOf" srcId="{55032E3C-01A0-4A9D-BE94-42004FBA9ADA}" destId="{C5F143EA-D4B4-4416-9BC1-3F69CAAA1E31}" srcOrd="1" destOrd="0" presId="urn:microsoft.com/office/officeart/2005/8/layout/process1"/>
    <dgm:cxn modelId="{6DB916C3-4E10-4FA8-936C-B9AF95279AAE}" type="presOf" srcId="{55032E3C-01A0-4A9D-BE94-42004FBA9ADA}" destId="{B34C4FCF-E161-4A7A-B19F-D7A254CCD5D6}" srcOrd="0" destOrd="0" presId="urn:microsoft.com/office/officeart/2005/8/layout/process1"/>
    <dgm:cxn modelId="{930C1D27-6ED2-4ADE-B93A-30DB6B11C2C6}" type="presOf" srcId="{4E7193BB-29EF-494B-A206-A7077CFF63F4}" destId="{BAA945D6-5B88-4B10-B36F-523B99F5E2FE}" srcOrd="0" destOrd="0" presId="urn:microsoft.com/office/officeart/2005/8/layout/process1"/>
    <dgm:cxn modelId="{1BE96DC9-51A2-4319-A147-C76E2C851D73}" type="presOf" srcId="{EF8C31A3-10D5-4F1E-9FAB-96FC8260A1EC}" destId="{36CC9CEC-072B-4C0B-B900-262C3EBE7A6C}" srcOrd="0" destOrd="0" presId="urn:microsoft.com/office/officeart/2005/8/layout/process1"/>
    <dgm:cxn modelId="{DBF9A1BB-5FED-4ED7-A13F-37CD5F5AFC03}" type="presParOf" srcId="{BAA945D6-5B88-4B10-B36F-523B99F5E2FE}" destId="{0E622F2D-003D-4C09-9B6B-BEBD85195A92}" srcOrd="0" destOrd="0" presId="urn:microsoft.com/office/officeart/2005/8/layout/process1"/>
    <dgm:cxn modelId="{C1646BA5-CF19-46C3-A426-5AF1633EBEEA}" type="presParOf" srcId="{BAA945D6-5B88-4B10-B36F-523B99F5E2FE}" destId="{36CC9CEC-072B-4C0B-B900-262C3EBE7A6C}" srcOrd="1" destOrd="0" presId="urn:microsoft.com/office/officeart/2005/8/layout/process1"/>
    <dgm:cxn modelId="{259F84D3-E995-4360-9E01-6CF16A325113}" type="presParOf" srcId="{36CC9CEC-072B-4C0B-B900-262C3EBE7A6C}" destId="{8E5DA608-B218-4637-9ECD-673D440A3D8C}" srcOrd="0" destOrd="0" presId="urn:microsoft.com/office/officeart/2005/8/layout/process1"/>
    <dgm:cxn modelId="{9DF4AA19-74F6-49C7-AD64-7C25A12FCE88}" type="presParOf" srcId="{BAA945D6-5B88-4B10-B36F-523B99F5E2FE}" destId="{5815FBD0-180B-4196-BFF5-3F214F6C0C30}" srcOrd="2" destOrd="0" presId="urn:microsoft.com/office/officeart/2005/8/layout/process1"/>
    <dgm:cxn modelId="{961EF993-913F-4EED-91C3-6E633C153EFB}" type="presParOf" srcId="{BAA945D6-5B88-4B10-B36F-523B99F5E2FE}" destId="{B34C4FCF-E161-4A7A-B19F-D7A254CCD5D6}" srcOrd="3" destOrd="0" presId="urn:microsoft.com/office/officeart/2005/8/layout/process1"/>
    <dgm:cxn modelId="{67BEDD32-B385-4ECE-9653-D0C0294A156F}" type="presParOf" srcId="{B34C4FCF-E161-4A7A-B19F-D7A254CCD5D6}" destId="{C5F143EA-D4B4-4416-9BC1-3F69CAAA1E31}" srcOrd="0" destOrd="0" presId="urn:microsoft.com/office/officeart/2005/8/layout/process1"/>
    <dgm:cxn modelId="{C21A56C0-C7C9-49CC-9E16-0F86A0E0269A}" type="presParOf" srcId="{BAA945D6-5B88-4B10-B36F-523B99F5E2FE}" destId="{2D44E761-1DC7-4AC1-86DA-0470730F924F}"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7193BB-29EF-494B-A206-A7077CFF63F4}" type="doc">
      <dgm:prSet loTypeId="urn:microsoft.com/office/officeart/2005/8/layout/process1" loCatId="process" qsTypeId="urn:microsoft.com/office/officeart/2005/8/quickstyle/simple1" qsCatId="simple" csTypeId="urn:microsoft.com/office/officeart/2005/8/colors/accent1_2" csCatId="accent1" phldr="1"/>
      <dgm:spPr/>
    </dgm:pt>
    <dgm:pt modelId="{15FA916A-A518-44E2-B631-720886BE4349}">
      <dgm:prSet phldrT="[Text]"/>
      <dgm:spPr/>
      <dgm:t>
        <a:bodyPr/>
        <a:lstStyle/>
        <a:p>
          <a:r>
            <a:rPr lang="en-US" dirty="0" smtClean="0"/>
            <a:t>Good</a:t>
          </a:r>
          <a:endParaRPr lang="en-US" dirty="0"/>
        </a:p>
      </dgm:t>
    </dgm:pt>
    <dgm:pt modelId="{83E9225E-C40E-48C6-BE36-A1C1F22FD06E}" type="parTrans" cxnId="{350DB2DE-1CE9-4D36-98F4-2DBE2F01BC6E}">
      <dgm:prSet/>
      <dgm:spPr/>
      <dgm:t>
        <a:bodyPr/>
        <a:lstStyle/>
        <a:p>
          <a:endParaRPr lang="en-US"/>
        </a:p>
      </dgm:t>
    </dgm:pt>
    <dgm:pt modelId="{EF8C31A3-10D5-4F1E-9FAB-96FC8260A1EC}" type="sibTrans" cxnId="{350DB2DE-1CE9-4D36-98F4-2DBE2F01BC6E}">
      <dgm:prSet/>
      <dgm:spPr/>
      <dgm:t>
        <a:bodyPr/>
        <a:lstStyle/>
        <a:p>
          <a:endParaRPr lang="en-US"/>
        </a:p>
      </dgm:t>
    </dgm:pt>
    <dgm:pt modelId="{6DEF7CA8-2480-431D-B427-4565DC49CACA}">
      <dgm:prSet phldrT="[Text]"/>
      <dgm:spPr/>
      <dgm:t>
        <a:bodyPr/>
        <a:lstStyle/>
        <a:p>
          <a:r>
            <a:rPr lang="en-US" dirty="0" smtClean="0"/>
            <a:t>Mix</a:t>
          </a:r>
          <a:endParaRPr lang="en-US" dirty="0"/>
        </a:p>
      </dgm:t>
    </dgm:pt>
    <dgm:pt modelId="{FEA06E2A-C2BC-4658-9D2E-5D9218A98616}" type="parTrans" cxnId="{BCEBC614-9DB0-48F1-BE03-FDD03B3D2FF9}">
      <dgm:prSet/>
      <dgm:spPr/>
      <dgm:t>
        <a:bodyPr/>
        <a:lstStyle/>
        <a:p>
          <a:endParaRPr lang="en-US"/>
        </a:p>
      </dgm:t>
    </dgm:pt>
    <dgm:pt modelId="{55032E3C-01A0-4A9D-BE94-42004FBA9ADA}" type="sibTrans" cxnId="{BCEBC614-9DB0-48F1-BE03-FDD03B3D2FF9}">
      <dgm:prSet/>
      <dgm:spPr/>
      <dgm:t>
        <a:bodyPr/>
        <a:lstStyle/>
        <a:p>
          <a:endParaRPr lang="en-US"/>
        </a:p>
      </dgm:t>
    </dgm:pt>
    <dgm:pt modelId="{29D5537F-0603-4E2E-B1BC-2B70083F9462}">
      <dgm:prSet phldrT="[Text]"/>
      <dgm:spPr/>
      <dgm:t>
        <a:bodyPr/>
        <a:lstStyle/>
        <a:p>
          <a:r>
            <a:rPr lang="en-US" dirty="0" smtClean="0"/>
            <a:t>Evil</a:t>
          </a:r>
          <a:endParaRPr lang="en-US" dirty="0"/>
        </a:p>
      </dgm:t>
    </dgm:pt>
    <dgm:pt modelId="{A3BCEC73-169B-4A8C-B62D-53F4EA068497}" type="parTrans" cxnId="{2B7933CF-C501-4539-87D6-3E6CE611172F}">
      <dgm:prSet/>
      <dgm:spPr/>
      <dgm:t>
        <a:bodyPr/>
        <a:lstStyle/>
        <a:p>
          <a:endParaRPr lang="en-US"/>
        </a:p>
      </dgm:t>
    </dgm:pt>
    <dgm:pt modelId="{21C4F2E0-9E73-401A-904E-F3703C91AEFA}" type="sibTrans" cxnId="{2B7933CF-C501-4539-87D6-3E6CE611172F}">
      <dgm:prSet/>
      <dgm:spPr/>
      <dgm:t>
        <a:bodyPr/>
        <a:lstStyle/>
        <a:p>
          <a:endParaRPr lang="en-US"/>
        </a:p>
      </dgm:t>
    </dgm:pt>
    <dgm:pt modelId="{BAA945D6-5B88-4B10-B36F-523B99F5E2FE}" type="pres">
      <dgm:prSet presAssocID="{4E7193BB-29EF-494B-A206-A7077CFF63F4}" presName="Name0" presStyleCnt="0">
        <dgm:presLayoutVars>
          <dgm:dir/>
          <dgm:resizeHandles val="exact"/>
        </dgm:presLayoutVars>
      </dgm:prSet>
      <dgm:spPr/>
    </dgm:pt>
    <dgm:pt modelId="{0E622F2D-003D-4C09-9B6B-BEBD85195A92}" type="pres">
      <dgm:prSet presAssocID="{15FA916A-A518-44E2-B631-720886BE4349}" presName="node" presStyleLbl="node1" presStyleIdx="0" presStyleCnt="3" custLinFactNeighborX="-836" custLinFactNeighborY="97584">
        <dgm:presLayoutVars>
          <dgm:bulletEnabled val="1"/>
        </dgm:presLayoutVars>
      </dgm:prSet>
      <dgm:spPr/>
      <dgm:t>
        <a:bodyPr/>
        <a:lstStyle/>
        <a:p>
          <a:endParaRPr lang="en-US"/>
        </a:p>
      </dgm:t>
    </dgm:pt>
    <dgm:pt modelId="{36CC9CEC-072B-4C0B-B900-262C3EBE7A6C}" type="pres">
      <dgm:prSet presAssocID="{EF8C31A3-10D5-4F1E-9FAB-96FC8260A1EC}" presName="sibTrans" presStyleLbl="sibTrans2D1" presStyleIdx="0" presStyleCnt="2"/>
      <dgm:spPr>
        <a:prstGeom prst="flowChartConnector">
          <a:avLst/>
        </a:prstGeom>
      </dgm:spPr>
    </dgm:pt>
    <dgm:pt modelId="{8E5DA608-B218-4637-9ECD-673D440A3D8C}" type="pres">
      <dgm:prSet presAssocID="{EF8C31A3-10D5-4F1E-9FAB-96FC8260A1EC}" presName="connectorText" presStyleLbl="sibTrans2D1" presStyleIdx="0" presStyleCnt="2"/>
      <dgm:spPr/>
    </dgm:pt>
    <dgm:pt modelId="{5815FBD0-180B-4196-BFF5-3F214F6C0C30}" type="pres">
      <dgm:prSet presAssocID="{6DEF7CA8-2480-431D-B427-4565DC49CACA}" presName="node" presStyleLbl="node1" presStyleIdx="1" presStyleCnt="3" custLinFactNeighborX="-5855" custLinFactNeighborY="97584">
        <dgm:presLayoutVars>
          <dgm:bulletEnabled val="1"/>
        </dgm:presLayoutVars>
      </dgm:prSet>
      <dgm:spPr/>
    </dgm:pt>
    <dgm:pt modelId="{B34C4FCF-E161-4A7A-B19F-D7A254CCD5D6}" type="pres">
      <dgm:prSet presAssocID="{55032E3C-01A0-4A9D-BE94-42004FBA9ADA}" presName="sibTrans" presStyleLbl="sibTrans2D1" presStyleIdx="1" presStyleCnt="2"/>
      <dgm:spPr>
        <a:prstGeom prst="flowChartConnector">
          <a:avLst/>
        </a:prstGeom>
      </dgm:spPr>
    </dgm:pt>
    <dgm:pt modelId="{C5F143EA-D4B4-4416-9BC1-3F69CAAA1E31}" type="pres">
      <dgm:prSet presAssocID="{55032E3C-01A0-4A9D-BE94-42004FBA9ADA}" presName="connectorText" presStyleLbl="sibTrans2D1" presStyleIdx="1" presStyleCnt="2"/>
      <dgm:spPr/>
    </dgm:pt>
    <dgm:pt modelId="{2D44E761-1DC7-4AC1-86DA-0470730F924F}" type="pres">
      <dgm:prSet presAssocID="{29D5537F-0603-4E2E-B1BC-2B70083F9462}" presName="node" presStyleLbl="node1" presStyleIdx="2" presStyleCnt="3" custLinFactNeighborX="1022" custLinFactNeighborY="97584">
        <dgm:presLayoutVars>
          <dgm:bulletEnabled val="1"/>
        </dgm:presLayoutVars>
      </dgm:prSet>
      <dgm:spPr/>
    </dgm:pt>
  </dgm:ptLst>
  <dgm:cxnLst>
    <dgm:cxn modelId="{350DB2DE-1CE9-4D36-98F4-2DBE2F01BC6E}" srcId="{4E7193BB-29EF-494B-A206-A7077CFF63F4}" destId="{15FA916A-A518-44E2-B631-720886BE4349}" srcOrd="0" destOrd="0" parTransId="{83E9225E-C40E-48C6-BE36-A1C1F22FD06E}" sibTransId="{EF8C31A3-10D5-4F1E-9FAB-96FC8260A1EC}"/>
    <dgm:cxn modelId="{FDBA304A-501D-45D7-BFA7-3C8AB8AA0163}" type="presOf" srcId="{4E7193BB-29EF-494B-A206-A7077CFF63F4}" destId="{BAA945D6-5B88-4B10-B36F-523B99F5E2FE}" srcOrd="0" destOrd="0" presId="urn:microsoft.com/office/officeart/2005/8/layout/process1"/>
    <dgm:cxn modelId="{BCEBC614-9DB0-48F1-BE03-FDD03B3D2FF9}" srcId="{4E7193BB-29EF-494B-A206-A7077CFF63F4}" destId="{6DEF7CA8-2480-431D-B427-4565DC49CACA}" srcOrd="1" destOrd="0" parTransId="{FEA06E2A-C2BC-4658-9D2E-5D9218A98616}" sibTransId="{55032E3C-01A0-4A9D-BE94-42004FBA9ADA}"/>
    <dgm:cxn modelId="{2B7933CF-C501-4539-87D6-3E6CE611172F}" srcId="{4E7193BB-29EF-494B-A206-A7077CFF63F4}" destId="{29D5537F-0603-4E2E-B1BC-2B70083F9462}" srcOrd="2" destOrd="0" parTransId="{A3BCEC73-169B-4A8C-B62D-53F4EA068497}" sibTransId="{21C4F2E0-9E73-401A-904E-F3703C91AEFA}"/>
    <dgm:cxn modelId="{206B2F5A-DA57-4EEE-8F6F-AF8BC54173FE}" type="presOf" srcId="{55032E3C-01A0-4A9D-BE94-42004FBA9ADA}" destId="{C5F143EA-D4B4-4416-9BC1-3F69CAAA1E31}" srcOrd="1" destOrd="0" presId="urn:microsoft.com/office/officeart/2005/8/layout/process1"/>
    <dgm:cxn modelId="{2595216A-2E94-4B1F-847A-DA85ECAFE4A0}" type="presOf" srcId="{EF8C31A3-10D5-4F1E-9FAB-96FC8260A1EC}" destId="{36CC9CEC-072B-4C0B-B900-262C3EBE7A6C}" srcOrd="0" destOrd="0" presId="urn:microsoft.com/office/officeart/2005/8/layout/process1"/>
    <dgm:cxn modelId="{B198762E-2EEA-409C-A729-7431C6755FCB}" type="presOf" srcId="{6DEF7CA8-2480-431D-B427-4565DC49CACA}" destId="{5815FBD0-180B-4196-BFF5-3F214F6C0C30}" srcOrd="0" destOrd="0" presId="urn:microsoft.com/office/officeart/2005/8/layout/process1"/>
    <dgm:cxn modelId="{93CC5159-78E5-4C28-AE23-10C32DF54D18}" type="presOf" srcId="{29D5537F-0603-4E2E-B1BC-2B70083F9462}" destId="{2D44E761-1DC7-4AC1-86DA-0470730F924F}" srcOrd="0" destOrd="0" presId="urn:microsoft.com/office/officeart/2005/8/layout/process1"/>
    <dgm:cxn modelId="{623415B3-C48C-40AD-AAA0-F14ED3A5BC09}" type="presOf" srcId="{EF8C31A3-10D5-4F1E-9FAB-96FC8260A1EC}" destId="{8E5DA608-B218-4637-9ECD-673D440A3D8C}" srcOrd="1" destOrd="0" presId="urn:microsoft.com/office/officeart/2005/8/layout/process1"/>
    <dgm:cxn modelId="{5D6ED8AD-EA40-48EC-9DEA-1DFDE0AE38EA}" type="presOf" srcId="{15FA916A-A518-44E2-B631-720886BE4349}" destId="{0E622F2D-003D-4C09-9B6B-BEBD85195A92}" srcOrd="0" destOrd="0" presId="urn:microsoft.com/office/officeart/2005/8/layout/process1"/>
    <dgm:cxn modelId="{A544EEAF-F50A-4757-9170-8E3363ED5AE0}" type="presOf" srcId="{55032E3C-01A0-4A9D-BE94-42004FBA9ADA}" destId="{B34C4FCF-E161-4A7A-B19F-D7A254CCD5D6}" srcOrd="0" destOrd="0" presId="urn:microsoft.com/office/officeart/2005/8/layout/process1"/>
    <dgm:cxn modelId="{7DE0C060-A427-453B-9DAA-D6AD064DB6A7}" type="presParOf" srcId="{BAA945D6-5B88-4B10-B36F-523B99F5E2FE}" destId="{0E622F2D-003D-4C09-9B6B-BEBD85195A92}" srcOrd="0" destOrd="0" presId="urn:microsoft.com/office/officeart/2005/8/layout/process1"/>
    <dgm:cxn modelId="{DA4AE8B8-55A1-409F-A08B-99F1017D5DE0}" type="presParOf" srcId="{BAA945D6-5B88-4B10-B36F-523B99F5E2FE}" destId="{36CC9CEC-072B-4C0B-B900-262C3EBE7A6C}" srcOrd="1" destOrd="0" presId="urn:microsoft.com/office/officeart/2005/8/layout/process1"/>
    <dgm:cxn modelId="{2375236E-C1B9-4FF4-B848-2F730F301DBD}" type="presParOf" srcId="{36CC9CEC-072B-4C0B-B900-262C3EBE7A6C}" destId="{8E5DA608-B218-4637-9ECD-673D440A3D8C}" srcOrd="0" destOrd="0" presId="urn:microsoft.com/office/officeart/2005/8/layout/process1"/>
    <dgm:cxn modelId="{038F6F06-45CB-423A-853E-99988D6747B2}" type="presParOf" srcId="{BAA945D6-5B88-4B10-B36F-523B99F5E2FE}" destId="{5815FBD0-180B-4196-BFF5-3F214F6C0C30}" srcOrd="2" destOrd="0" presId="urn:microsoft.com/office/officeart/2005/8/layout/process1"/>
    <dgm:cxn modelId="{E839095E-6ACA-412B-950B-32E35D3891A3}" type="presParOf" srcId="{BAA945D6-5B88-4B10-B36F-523B99F5E2FE}" destId="{B34C4FCF-E161-4A7A-B19F-D7A254CCD5D6}" srcOrd="3" destOrd="0" presId="urn:microsoft.com/office/officeart/2005/8/layout/process1"/>
    <dgm:cxn modelId="{A33F5D65-A53C-4A19-B472-0CA8DF763F92}" type="presParOf" srcId="{B34C4FCF-E161-4A7A-B19F-D7A254CCD5D6}" destId="{C5F143EA-D4B4-4416-9BC1-3F69CAAA1E31}" srcOrd="0" destOrd="0" presId="urn:microsoft.com/office/officeart/2005/8/layout/process1"/>
    <dgm:cxn modelId="{FB77DDCF-40C1-4B02-9EEF-653C68CDD2B2}" type="presParOf" srcId="{BAA945D6-5B88-4B10-B36F-523B99F5E2FE}" destId="{2D44E761-1DC7-4AC1-86DA-0470730F924F}"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7193BB-29EF-494B-A206-A7077CFF63F4}" type="doc">
      <dgm:prSet loTypeId="urn:microsoft.com/office/officeart/2005/8/layout/process1" loCatId="process" qsTypeId="urn:microsoft.com/office/officeart/2005/8/quickstyle/simple1" qsCatId="simple" csTypeId="urn:microsoft.com/office/officeart/2005/8/colors/accent1_2" csCatId="accent1" phldr="1"/>
      <dgm:spPr/>
    </dgm:pt>
    <dgm:pt modelId="{15FA916A-A518-44E2-B631-720886BE4349}">
      <dgm:prSet phldrT="[Text]"/>
      <dgm:spPr/>
      <dgm:t>
        <a:bodyPr/>
        <a:lstStyle/>
        <a:p>
          <a:r>
            <a:rPr lang="en-US" dirty="0" smtClean="0"/>
            <a:t>Mastery over</a:t>
          </a:r>
          <a:endParaRPr lang="en-US" dirty="0"/>
        </a:p>
      </dgm:t>
    </dgm:pt>
    <dgm:pt modelId="{83E9225E-C40E-48C6-BE36-A1C1F22FD06E}" type="parTrans" cxnId="{350DB2DE-1CE9-4D36-98F4-2DBE2F01BC6E}">
      <dgm:prSet/>
      <dgm:spPr/>
      <dgm:t>
        <a:bodyPr/>
        <a:lstStyle/>
        <a:p>
          <a:endParaRPr lang="en-US"/>
        </a:p>
      </dgm:t>
    </dgm:pt>
    <dgm:pt modelId="{EF8C31A3-10D5-4F1E-9FAB-96FC8260A1EC}" type="sibTrans" cxnId="{350DB2DE-1CE9-4D36-98F4-2DBE2F01BC6E}">
      <dgm:prSet/>
      <dgm:spPr/>
      <dgm:t>
        <a:bodyPr/>
        <a:lstStyle/>
        <a:p>
          <a:endParaRPr lang="en-US"/>
        </a:p>
      </dgm:t>
    </dgm:pt>
    <dgm:pt modelId="{6DEF7CA8-2480-431D-B427-4565DC49CACA}">
      <dgm:prSet phldrT="[Text]"/>
      <dgm:spPr/>
      <dgm:t>
        <a:bodyPr/>
        <a:lstStyle/>
        <a:p>
          <a:r>
            <a:rPr lang="en-US" dirty="0" smtClean="0"/>
            <a:t>Harmony</a:t>
          </a:r>
          <a:endParaRPr lang="en-US" dirty="0"/>
        </a:p>
      </dgm:t>
    </dgm:pt>
    <dgm:pt modelId="{FEA06E2A-C2BC-4658-9D2E-5D9218A98616}" type="parTrans" cxnId="{BCEBC614-9DB0-48F1-BE03-FDD03B3D2FF9}">
      <dgm:prSet/>
      <dgm:spPr/>
      <dgm:t>
        <a:bodyPr/>
        <a:lstStyle/>
        <a:p>
          <a:endParaRPr lang="en-US"/>
        </a:p>
      </dgm:t>
    </dgm:pt>
    <dgm:pt modelId="{55032E3C-01A0-4A9D-BE94-42004FBA9ADA}" type="sibTrans" cxnId="{BCEBC614-9DB0-48F1-BE03-FDD03B3D2FF9}">
      <dgm:prSet/>
      <dgm:spPr/>
      <dgm:t>
        <a:bodyPr/>
        <a:lstStyle/>
        <a:p>
          <a:endParaRPr lang="en-US"/>
        </a:p>
      </dgm:t>
    </dgm:pt>
    <dgm:pt modelId="{29D5537F-0603-4E2E-B1BC-2B70083F9462}">
      <dgm:prSet phldrT="[Text]"/>
      <dgm:spPr/>
      <dgm:t>
        <a:bodyPr/>
        <a:lstStyle/>
        <a:p>
          <a:r>
            <a:rPr lang="en-US" dirty="0" smtClean="0"/>
            <a:t>Nature over man</a:t>
          </a:r>
          <a:endParaRPr lang="en-US" dirty="0"/>
        </a:p>
      </dgm:t>
    </dgm:pt>
    <dgm:pt modelId="{A3BCEC73-169B-4A8C-B62D-53F4EA068497}" type="parTrans" cxnId="{2B7933CF-C501-4539-87D6-3E6CE611172F}">
      <dgm:prSet/>
      <dgm:spPr/>
      <dgm:t>
        <a:bodyPr/>
        <a:lstStyle/>
        <a:p>
          <a:endParaRPr lang="en-US"/>
        </a:p>
      </dgm:t>
    </dgm:pt>
    <dgm:pt modelId="{21C4F2E0-9E73-401A-904E-F3703C91AEFA}" type="sibTrans" cxnId="{2B7933CF-C501-4539-87D6-3E6CE611172F}">
      <dgm:prSet/>
      <dgm:spPr/>
      <dgm:t>
        <a:bodyPr/>
        <a:lstStyle/>
        <a:p>
          <a:endParaRPr lang="en-US"/>
        </a:p>
      </dgm:t>
    </dgm:pt>
    <dgm:pt modelId="{BAA945D6-5B88-4B10-B36F-523B99F5E2FE}" type="pres">
      <dgm:prSet presAssocID="{4E7193BB-29EF-494B-A206-A7077CFF63F4}" presName="Name0" presStyleCnt="0">
        <dgm:presLayoutVars>
          <dgm:dir/>
          <dgm:resizeHandles val="exact"/>
        </dgm:presLayoutVars>
      </dgm:prSet>
      <dgm:spPr/>
    </dgm:pt>
    <dgm:pt modelId="{0E622F2D-003D-4C09-9B6B-BEBD85195A92}" type="pres">
      <dgm:prSet presAssocID="{15FA916A-A518-44E2-B631-720886BE4349}" presName="node" presStyleLbl="node1" presStyleIdx="0" presStyleCnt="3" custLinFactNeighborX="-836" custLinFactNeighborY="97584">
        <dgm:presLayoutVars>
          <dgm:bulletEnabled val="1"/>
        </dgm:presLayoutVars>
      </dgm:prSet>
      <dgm:spPr/>
      <dgm:t>
        <a:bodyPr/>
        <a:lstStyle/>
        <a:p>
          <a:endParaRPr lang="en-US"/>
        </a:p>
      </dgm:t>
    </dgm:pt>
    <dgm:pt modelId="{36CC9CEC-072B-4C0B-B900-262C3EBE7A6C}" type="pres">
      <dgm:prSet presAssocID="{EF8C31A3-10D5-4F1E-9FAB-96FC8260A1EC}" presName="sibTrans" presStyleLbl="sibTrans2D1" presStyleIdx="0" presStyleCnt="2"/>
      <dgm:spPr>
        <a:prstGeom prst="flowChartConnector">
          <a:avLst/>
        </a:prstGeom>
      </dgm:spPr>
    </dgm:pt>
    <dgm:pt modelId="{8E5DA608-B218-4637-9ECD-673D440A3D8C}" type="pres">
      <dgm:prSet presAssocID="{EF8C31A3-10D5-4F1E-9FAB-96FC8260A1EC}" presName="connectorText" presStyleLbl="sibTrans2D1" presStyleIdx="0" presStyleCnt="2"/>
      <dgm:spPr/>
    </dgm:pt>
    <dgm:pt modelId="{5815FBD0-180B-4196-BFF5-3F214F6C0C30}" type="pres">
      <dgm:prSet presAssocID="{6DEF7CA8-2480-431D-B427-4565DC49CACA}" presName="node" presStyleLbl="node1" presStyleIdx="1" presStyleCnt="3" custLinFactNeighborX="-5855" custLinFactNeighborY="97584">
        <dgm:presLayoutVars>
          <dgm:bulletEnabled val="1"/>
        </dgm:presLayoutVars>
      </dgm:prSet>
      <dgm:spPr/>
      <dgm:t>
        <a:bodyPr/>
        <a:lstStyle/>
        <a:p>
          <a:endParaRPr lang="en-US"/>
        </a:p>
      </dgm:t>
    </dgm:pt>
    <dgm:pt modelId="{B34C4FCF-E161-4A7A-B19F-D7A254CCD5D6}" type="pres">
      <dgm:prSet presAssocID="{55032E3C-01A0-4A9D-BE94-42004FBA9ADA}" presName="sibTrans" presStyleLbl="sibTrans2D1" presStyleIdx="1" presStyleCnt="2"/>
      <dgm:spPr>
        <a:prstGeom prst="flowChartConnector">
          <a:avLst/>
        </a:prstGeom>
      </dgm:spPr>
    </dgm:pt>
    <dgm:pt modelId="{C5F143EA-D4B4-4416-9BC1-3F69CAAA1E31}" type="pres">
      <dgm:prSet presAssocID="{55032E3C-01A0-4A9D-BE94-42004FBA9ADA}" presName="connectorText" presStyleLbl="sibTrans2D1" presStyleIdx="1" presStyleCnt="2"/>
      <dgm:spPr/>
    </dgm:pt>
    <dgm:pt modelId="{2D44E761-1DC7-4AC1-86DA-0470730F924F}" type="pres">
      <dgm:prSet presAssocID="{29D5537F-0603-4E2E-B1BC-2B70083F9462}" presName="node" presStyleLbl="node1" presStyleIdx="2" presStyleCnt="3" custLinFactNeighborX="1022" custLinFactNeighborY="97584">
        <dgm:presLayoutVars>
          <dgm:bulletEnabled val="1"/>
        </dgm:presLayoutVars>
      </dgm:prSet>
      <dgm:spPr/>
      <dgm:t>
        <a:bodyPr/>
        <a:lstStyle/>
        <a:p>
          <a:endParaRPr lang="en-US"/>
        </a:p>
      </dgm:t>
    </dgm:pt>
  </dgm:ptLst>
  <dgm:cxnLst>
    <dgm:cxn modelId="{884C4200-F8B8-4069-9756-A554AD70C4B1}" type="presOf" srcId="{EF8C31A3-10D5-4F1E-9FAB-96FC8260A1EC}" destId="{8E5DA608-B218-4637-9ECD-673D440A3D8C}" srcOrd="1" destOrd="0" presId="urn:microsoft.com/office/officeart/2005/8/layout/process1"/>
    <dgm:cxn modelId="{5C72BEDE-18D9-495F-A926-12BCC63BA807}" type="presOf" srcId="{15FA916A-A518-44E2-B631-720886BE4349}" destId="{0E622F2D-003D-4C09-9B6B-BEBD85195A92}" srcOrd="0" destOrd="0" presId="urn:microsoft.com/office/officeart/2005/8/layout/process1"/>
    <dgm:cxn modelId="{350DB2DE-1CE9-4D36-98F4-2DBE2F01BC6E}" srcId="{4E7193BB-29EF-494B-A206-A7077CFF63F4}" destId="{15FA916A-A518-44E2-B631-720886BE4349}" srcOrd="0" destOrd="0" parTransId="{83E9225E-C40E-48C6-BE36-A1C1F22FD06E}" sibTransId="{EF8C31A3-10D5-4F1E-9FAB-96FC8260A1EC}"/>
    <dgm:cxn modelId="{2700D4E1-78EE-4D96-B0AE-322D07240B42}" type="presOf" srcId="{4E7193BB-29EF-494B-A206-A7077CFF63F4}" destId="{BAA945D6-5B88-4B10-B36F-523B99F5E2FE}" srcOrd="0" destOrd="0" presId="urn:microsoft.com/office/officeart/2005/8/layout/process1"/>
    <dgm:cxn modelId="{BCEBC614-9DB0-48F1-BE03-FDD03B3D2FF9}" srcId="{4E7193BB-29EF-494B-A206-A7077CFF63F4}" destId="{6DEF7CA8-2480-431D-B427-4565DC49CACA}" srcOrd="1" destOrd="0" parTransId="{FEA06E2A-C2BC-4658-9D2E-5D9218A98616}" sibTransId="{55032E3C-01A0-4A9D-BE94-42004FBA9ADA}"/>
    <dgm:cxn modelId="{2B7933CF-C501-4539-87D6-3E6CE611172F}" srcId="{4E7193BB-29EF-494B-A206-A7077CFF63F4}" destId="{29D5537F-0603-4E2E-B1BC-2B70083F9462}" srcOrd="2" destOrd="0" parTransId="{A3BCEC73-169B-4A8C-B62D-53F4EA068497}" sibTransId="{21C4F2E0-9E73-401A-904E-F3703C91AEFA}"/>
    <dgm:cxn modelId="{4F05E1AB-17A9-4BD8-8745-419CC5F82A7F}" type="presOf" srcId="{29D5537F-0603-4E2E-B1BC-2B70083F9462}" destId="{2D44E761-1DC7-4AC1-86DA-0470730F924F}" srcOrd="0" destOrd="0" presId="urn:microsoft.com/office/officeart/2005/8/layout/process1"/>
    <dgm:cxn modelId="{0ECBF24B-E78E-421C-A0E9-C871C1EBF90E}" type="presOf" srcId="{55032E3C-01A0-4A9D-BE94-42004FBA9ADA}" destId="{B34C4FCF-E161-4A7A-B19F-D7A254CCD5D6}" srcOrd="0" destOrd="0" presId="urn:microsoft.com/office/officeart/2005/8/layout/process1"/>
    <dgm:cxn modelId="{98CEB55E-AA91-40AC-AA8B-948BCA564779}" type="presOf" srcId="{EF8C31A3-10D5-4F1E-9FAB-96FC8260A1EC}" destId="{36CC9CEC-072B-4C0B-B900-262C3EBE7A6C}" srcOrd="0" destOrd="0" presId="urn:microsoft.com/office/officeart/2005/8/layout/process1"/>
    <dgm:cxn modelId="{A911AFB8-6D12-43BF-98EE-BBAC77DF982B}" type="presOf" srcId="{6DEF7CA8-2480-431D-B427-4565DC49CACA}" destId="{5815FBD0-180B-4196-BFF5-3F214F6C0C30}" srcOrd="0" destOrd="0" presId="urn:microsoft.com/office/officeart/2005/8/layout/process1"/>
    <dgm:cxn modelId="{D267A2B7-38E0-4EC1-B371-D2F08C80C9A4}" type="presOf" srcId="{55032E3C-01A0-4A9D-BE94-42004FBA9ADA}" destId="{C5F143EA-D4B4-4416-9BC1-3F69CAAA1E31}" srcOrd="1" destOrd="0" presId="urn:microsoft.com/office/officeart/2005/8/layout/process1"/>
    <dgm:cxn modelId="{29DB2021-D6FB-4895-847D-7BC608034F73}" type="presParOf" srcId="{BAA945D6-5B88-4B10-B36F-523B99F5E2FE}" destId="{0E622F2D-003D-4C09-9B6B-BEBD85195A92}" srcOrd="0" destOrd="0" presId="urn:microsoft.com/office/officeart/2005/8/layout/process1"/>
    <dgm:cxn modelId="{CB4FDF47-EDF0-4E8A-89C6-D9084D7AAC2C}" type="presParOf" srcId="{BAA945D6-5B88-4B10-B36F-523B99F5E2FE}" destId="{36CC9CEC-072B-4C0B-B900-262C3EBE7A6C}" srcOrd="1" destOrd="0" presId="urn:microsoft.com/office/officeart/2005/8/layout/process1"/>
    <dgm:cxn modelId="{0287C46F-901E-4F22-B4BD-DD027C95FDDC}" type="presParOf" srcId="{36CC9CEC-072B-4C0B-B900-262C3EBE7A6C}" destId="{8E5DA608-B218-4637-9ECD-673D440A3D8C}" srcOrd="0" destOrd="0" presId="urn:microsoft.com/office/officeart/2005/8/layout/process1"/>
    <dgm:cxn modelId="{50B0E6C3-8190-401A-9DC1-2F23756DFB9B}" type="presParOf" srcId="{BAA945D6-5B88-4B10-B36F-523B99F5E2FE}" destId="{5815FBD0-180B-4196-BFF5-3F214F6C0C30}" srcOrd="2" destOrd="0" presId="urn:microsoft.com/office/officeart/2005/8/layout/process1"/>
    <dgm:cxn modelId="{A549A94C-F474-456D-848D-E92A7AA00BC8}" type="presParOf" srcId="{BAA945D6-5B88-4B10-B36F-523B99F5E2FE}" destId="{B34C4FCF-E161-4A7A-B19F-D7A254CCD5D6}" srcOrd="3" destOrd="0" presId="urn:microsoft.com/office/officeart/2005/8/layout/process1"/>
    <dgm:cxn modelId="{E06C133D-F769-45D0-9EC8-69D6BA7107CE}" type="presParOf" srcId="{B34C4FCF-E161-4A7A-B19F-D7A254CCD5D6}" destId="{C5F143EA-D4B4-4416-9BC1-3F69CAAA1E31}" srcOrd="0" destOrd="0" presId="urn:microsoft.com/office/officeart/2005/8/layout/process1"/>
    <dgm:cxn modelId="{9A338450-B776-44F0-AB0D-884A1421B3D8}" type="presParOf" srcId="{BAA945D6-5B88-4B10-B36F-523B99F5E2FE}" destId="{2D44E761-1DC7-4AC1-86DA-0470730F924F}"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622F2D-003D-4C09-9B6B-BEBD85195A92}">
      <dsp:nvSpPr>
        <dsp:cNvPr id="0" name=""/>
        <dsp:cNvSpPr/>
      </dsp:nvSpPr>
      <dsp:spPr>
        <a:xfrm>
          <a:off x="3"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Past</a:t>
          </a:r>
          <a:endParaRPr lang="en-US" sz="4600" kern="1200" dirty="0"/>
        </a:p>
      </dsp:txBody>
      <dsp:txXfrm>
        <a:off x="3" y="0"/>
        <a:ext cx="2101825" cy="1219200"/>
      </dsp:txXfrm>
    </dsp:sp>
    <dsp:sp modelId="{36CC9CEC-072B-4C0B-B900-262C3EBE7A6C}">
      <dsp:nvSpPr>
        <dsp:cNvPr id="0" name=""/>
        <dsp:cNvSpPr/>
      </dsp:nvSpPr>
      <dsp:spPr>
        <a:xfrm>
          <a:off x="2301462" y="348973"/>
          <a:ext cx="423222"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2301462" y="348973"/>
        <a:ext cx="423222" cy="521252"/>
      </dsp:txXfrm>
    </dsp:sp>
    <dsp:sp modelId="{5815FBD0-180B-4196-BFF5-3F214F6C0C30}">
      <dsp:nvSpPr>
        <dsp:cNvPr id="0" name=""/>
        <dsp:cNvSpPr/>
      </dsp:nvSpPr>
      <dsp:spPr>
        <a:xfrm>
          <a:off x="2900362"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Present</a:t>
          </a:r>
          <a:endParaRPr lang="en-US" sz="4600" kern="1200" dirty="0"/>
        </a:p>
      </dsp:txBody>
      <dsp:txXfrm>
        <a:off x="2900362" y="0"/>
        <a:ext cx="2101825" cy="1219200"/>
      </dsp:txXfrm>
    </dsp:sp>
    <dsp:sp modelId="{B34C4FCF-E161-4A7A-B19F-D7A254CCD5D6}">
      <dsp:nvSpPr>
        <dsp:cNvPr id="0" name=""/>
        <dsp:cNvSpPr/>
      </dsp:nvSpPr>
      <dsp:spPr>
        <a:xfrm>
          <a:off x="5226434" y="348973"/>
          <a:ext cx="475403"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226434" y="348973"/>
        <a:ext cx="475403" cy="521252"/>
      </dsp:txXfrm>
    </dsp:sp>
    <dsp:sp modelId="{2D44E761-1DC7-4AC1-86DA-0470730F924F}">
      <dsp:nvSpPr>
        <dsp:cNvPr id="0" name=""/>
        <dsp:cNvSpPr/>
      </dsp:nvSpPr>
      <dsp:spPr>
        <a:xfrm>
          <a:off x="5899174"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Future</a:t>
          </a:r>
          <a:endParaRPr lang="en-US" sz="4600" kern="1200" dirty="0"/>
        </a:p>
      </dsp:txBody>
      <dsp:txXfrm>
        <a:off x="5899174" y="0"/>
        <a:ext cx="2101825" cy="12192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622F2D-003D-4C09-9B6B-BEBD85195A92}">
      <dsp:nvSpPr>
        <dsp:cNvPr id="0" name=""/>
        <dsp:cNvSpPr/>
      </dsp:nvSpPr>
      <dsp:spPr>
        <a:xfrm>
          <a:off x="3"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Doing	</a:t>
          </a:r>
          <a:endParaRPr lang="en-US" sz="3600" kern="1200" dirty="0"/>
        </a:p>
      </dsp:txBody>
      <dsp:txXfrm>
        <a:off x="3" y="0"/>
        <a:ext cx="2101825" cy="1219200"/>
      </dsp:txXfrm>
    </dsp:sp>
    <dsp:sp modelId="{36CC9CEC-072B-4C0B-B900-262C3EBE7A6C}">
      <dsp:nvSpPr>
        <dsp:cNvPr id="0" name=""/>
        <dsp:cNvSpPr/>
      </dsp:nvSpPr>
      <dsp:spPr>
        <a:xfrm>
          <a:off x="2301462" y="348973"/>
          <a:ext cx="423222"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2301462" y="348973"/>
        <a:ext cx="423222" cy="521252"/>
      </dsp:txXfrm>
    </dsp:sp>
    <dsp:sp modelId="{5815FBD0-180B-4196-BFF5-3F214F6C0C30}">
      <dsp:nvSpPr>
        <dsp:cNvPr id="0" name=""/>
        <dsp:cNvSpPr/>
      </dsp:nvSpPr>
      <dsp:spPr>
        <a:xfrm>
          <a:off x="2900362"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Becoming</a:t>
          </a:r>
          <a:endParaRPr lang="en-US" sz="3600" kern="1200" dirty="0"/>
        </a:p>
      </dsp:txBody>
      <dsp:txXfrm>
        <a:off x="2900362" y="0"/>
        <a:ext cx="2101825" cy="1219200"/>
      </dsp:txXfrm>
    </dsp:sp>
    <dsp:sp modelId="{B34C4FCF-E161-4A7A-B19F-D7A254CCD5D6}">
      <dsp:nvSpPr>
        <dsp:cNvPr id="0" name=""/>
        <dsp:cNvSpPr/>
      </dsp:nvSpPr>
      <dsp:spPr>
        <a:xfrm>
          <a:off x="5226434" y="348973"/>
          <a:ext cx="475403"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226434" y="348973"/>
        <a:ext cx="475403" cy="521252"/>
      </dsp:txXfrm>
    </dsp:sp>
    <dsp:sp modelId="{2D44E761-1DC7-4AC1-86DA-0470730F924F}">
      <dsp:nvSpPr>
        <dsp:cNvPr id="0" name=""/>
        <dsp:cNvSpPr/>
      </dsp:nvSpPr>
      <dsp:spPr>
        <a:xfrm>
          <a:off x="5899174"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Being</a:t>
          </a:r>
          <a:endParaRPr lang="en-US" sz="3600" kern="1200" dirty="0"/>
        </a:p>
      </dsp:txBody>
      <dsp:txXfrm>
        <a:off x="5899174" y="0"/>
        <a:ext cx="2101825" cy="12192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622F2D-003D-4C09-9B6B-BEBD85195A92}">
      <dsp:nvSpPr>
        <dsp:cNvPr id="0" name=""/>
        <dsp:cNvSpPr/>
      </dsp:nvSpPr>
      <dsp:spPr>
        <a:xfrm>
          <a:off x="3"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Concerned with the Individual</a:t>
          </a:r>
          <a:endParaRPr lang="en-US" sz="2300" kern="1200" dirty="0"/>
        </a:p>
      </dsp:txBody>
      <dsp:txXfrm>
        <a:off x="3" y="0"/>
        <a:ext cx="2101825" cy="1219200"/>
      </dsp:txXfrm>
    </dsp:sp>
    <dsp:sp modelId="{36CC9CEC-072B-4C0B-B900-262C3EBE7A6C}">
      <dsp:nvSpPr>
        <dsp:cNvPr id="0" name=""/>
        <dsp:cNvSpPr/>
      </dsp:nvSpPr>
      <dsp:spPr>
        <a:xfrm>
          <a:off x="2301462" y="348973"/>
          <a:ext cx="423222"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2301462" y="348973"/>
        <a:ext cx="423222" cy="521252"/>
      </dsp:txXfrm>
    </dsp:sp>
    <dsp:sp modelId="{5815FBD0-180B-4196-BFF5-3F214F6C0C30}">
      <dsp:nvSpPr>
        <dsp:cNvPr id="0" name=""/>
        <dsp:cNvSpPr/>
      </dsp:nvSpPr>
      <dsp:spPr>
        <a:xfrm>
          <a:off x="2900362"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Concerned with continuation of the group</a:t>
          </a:r>
          <a:endParaRPr lang="en-US" sz="2300" kern="1200" dirty="0"/>
        </a:p>
      </dsp:txBody>
      <dsp:txXfrm>
        <a:off x="2900362" y="0"/>
        <a:ext cx="2101825" cy="1219200"/>
      </dsp:txXfrm>
    </dsp:sp>
    <dsp:sp modelId="{B34C4FCF-E161-4A7A-B19F-D7A254CCD5D6}">
      <dsp:nvSpPr>
        <dsp:cNvPr id="0" name=""/>
        <dsp:cNvSpPr/>
      </dsp:nvSpPr>
      <dsp:spPr>
        <a:xfrm>
          <a:off x="5226434" y="348973"/>
          <a:ext cx="475403"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226434" y="348973"/>
        <a:ext cx="475403" cy="521252"/>
      </dsp:txXfrm>
    </dsp:sp>
    <dsp:sp modelId="{2D44E761-1DC7-4AC1-86DA-0470730F924F}">
      <dsp:nvSpPr>
        <dsp:cNvPr id="0" name=""/>
        <dsp:cNvSpPr/>
      </dsp:nvSpPr>
      <dsp:spPr>
        <a:xfrm>
          <a:off x="5899174"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Concerned with the group</a:t>
          </a:r>
          <a:endParaRPr lang="en-US" sz="2300" kern="1200" dirty="0"/>
        </a:p>
      </dsp:txBody>
      <dsp:txXfrm>
        <a:off x="5899174" y="0"/>
        <a:ext cx="2101825" cy="12192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622F2D-003D-4C09-9B6B-BEBD85195A92}">
      <dsp:nvSpPr>
        <dsp:cNvPr id="0" name=""/>
        <dsp:cNvSpPr/>
      </dsp:nvSpPr>
      <dsp:spPr>
        <a:xfrm>
          <a:off x="3"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US" sz="5400" kern="1200" dirty="0" smtClean="0"/>
            <a:t>Good</a:t>
          </a:r>
          <a:endParaRPr lang="en-US" sz="5400" kern="1200" dirty="0"/>
        </a:p>
      </dsp:txBody>
      <dsp:txXfrm>
        <a:off x="3" y="0"/>
        <a:ext cx="2101825" cy="1219200"/>
      </dsp:txXfrm>
    </dsp:sp>
    <dsp:sp modelId="{36CC9CEC-072B-4C0B-B900-262C3EBE7A6C}">
      <dsp:nvSpPr>
        <dsp:cNvPr id="0" name=""/>
        <dsp:cNvSpPr/>
      </dsp:nvSpPr>
      <dsp:spPr>
        <a:xfrm>
          <a:off x="2301462" y="348973"/>
          <a:ext cx="423222"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2301462" y="348973"/>
        <a:ext cx="423222" cy="521252"/>
      </dsp:txXfrm>
    </dsp:sp>
    <dsp:sp modelId="{5815FBD0-180B-4196-BFF5-3F214F6C0C30}">
      <dsp:nvSpPr>
        <dsp:cNvPr id="0" name=""/>
        <dsp:cNvSpPr/>
      </dsp:nvSpPr>
      <dsp:spPr>
        <a:xfrm>
          <a:off x="2900362"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US" sz="5400" kern="1200" dirty="0" smtClean="0"/>
            <a:t>Mix</a:t>
          </a:r>
          <a:endParaRPr lang="en-US" sz="5400" kern="1200" dirty="0"/>
        </a:p>
      </dsp:txBody>
      <dsp:txXfrm>
        <a:off x="2900362" y="0"/>
        <a:ext cx="2101825" cy="1219200"/>
      </dsp:txXfrm>
    </dsp:sp>
    <dsp:sp modelId="{B34C4FCF-E161-4A7A-B19F-D7A254CCD5D6}">
      <dsp:nvSpPr>
        <dsp:cNvPr id="0" name=""/>
        <dsp:cNvSpPr/>
      </dsp:nvSpPr>
      <dsp:spPr>
        <a:xfrm>
          <a:off x="5226434" y="348973"/>
          <a:ext cx="475403"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226434" y="348973"/>
        <a:ext cx="475403" cy="521252"/>
      </dsp:txXfrm>
    </dsp:sp>
    <dsp:sp modelId="{2D44E761-1DC7-4AC1-86DA-0470730F924F}">
      <dsp:nvSpPr>
        <dsp:cNvPr id="0" name=""/>
        <dsp:cNvSpPr/>
      </dsp:nvSpPr>
      <dsp:spPr>
        <a:xfrm>
          <a:off x="5899174"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US" sz="5400" kern="1200" dirty="0" smtClean="0"/>
            <a:t>Evil</a:t>
          </a:r>
          <a:endParaRPr lang="en-US" sz="5400" kern="1200" dirty="0"/>
        </a:p>
      </dsp:txBody>
      <dsp:txXfrm>
        <a:off x="5899174" y="0"/>
        <a:ext cx="2101825" cy="12192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622F2D-003D-4C09-9B6B-BEBD85195A92}">
      <dsp:nvSpPr>
        <dsp:cNvPr id="0" name=""/>
        <dsp:cNvSpPr/>
      </dsp:nvSpPr>
      <dsp:spPr>
        <a:xfrm>
          <a:off x="3"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Mastery over</a:t>
          </a:r>
          <a:endParaRPr lang="en-US" sz="3500" kern="1200" dirty="0"/>
        </a:p>
      </dsp:txBody>
      <dsp:txXfrm>
        <a:off x="3" y="0"/>
        <a:ext cx="2101825" cy="1219200"/>
      </dsp:txXfrm>
    </dsp:sp>
    <dsp:sp modelId="{36CC9CEC-072B-4C0B-B900-262C3EBE7A6C}">
      <dsp:nvSpPr>
        <dsp:cNvPr id="0" name=""/>
        <dsp:cNvSpPr/>
      </dsp:nvSpPr>
      <dsp:spPr>
        <a:xfrm>
          <a:off x="2301462" y="348973"/>
          <a:ext cx="423222"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2301462" y="348973"/>
        <a:ext cx="423222" cy="521252"/>
      </dsp:txXfrm>
    </dsp:sp>
    <dsp:sp modelId="{5815FBD0-180B-4196-BFF5-3F214F6C0C30}">
      <dsp:nvSpPr>
        <dsp:cNvPr id="0" name=""/>
        <dsp:cNvSpPr/>
      </dsp:nvSpPr>
      <dsp:spPr>
        <a:xfrm>
          <a:off x="2900362"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Harmony</a:t>
          </a:r>
          <a:endParaRPr lang="en-US" sz="3500" kern="1200" dirty="0"/>
        </a:p>
      </dsp:txBody>
      <dsp:txXfrm>
        <a:off x="2900362" y="0"/>
        <a:ext cx="2101825" cy="1219200"/>
      </dsp:txXfrm>
    </dsp:sp>
    <dsp:sp modelId="{B34C4FCF-E161-4A7A-B19F-D7A254CCD5D6}">
      <dsp:nvSpPr>
        <dsp:cNvPr id="0" name=""/>
        <dsp:cNvSpPr/>
      </dsp:nvSpPr>
      <dsp:spPr>
        <a:xfrm>
          <a:off x="5226434" y="348973"/>
          <a:ext cx="475403" cy="521252"/>
        </a:xfrm>
        <a:prstGeom prst="flowChartConnector">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226434" y="348973"/>
        <a:ext cx="475403" cy="521252"/>
      </dsp:txXfrm>
    </dsp:sp>
    <dsp:sp modelId="{2D44E761-1DC7-4AC1-86DA-0470730F924F}">
      <dsp:nvSpPr>
        <dsp:cNvPr id="0" name=""/>
        <dsp:cNvSpPr/>
      </dsp:nvSpPr>
      <dsp:spPr>
        <a:xfrm>
          <a:off x="5899174" y="0"/>
          <a:ext cx="2101825" cy="1219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Nature over man</a:t>
          </a:r>
          <a:endParaRPr lang="en-US" sz="3500" kern="1200" dirty="0"/>
        </a:p>
      </dsp:txBody>
      <dsp:txXfrm>
        <a:off x="5899174" y="0"/>
        <a:ext cx="2101825" cy="12192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1/21/2013</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1/21/2013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1/21/2013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1/21/2013</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1/21/2013</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1/21/2013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1/21/2013</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1/21/2013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1/21/2013</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 10</a:t>
            </a:r>
            <a:br>
              <a:rPr lang="en-US" dirty="0" smtClean="0"/>
            </a:br>
            <a:r>
              <a:rPr lang="en-US" dirty="0" smtClean="0"/>
              <a:t>UNDERSTANDING CULTURE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examine U.S. Culture?</a:t>
            </a:r>
            <a:endParaRPr lang="en-US" dirty="0"/>
          </a:p>
        </p:txBody>
      </p:sp>
      <p:sp>
        <p:nvSpPr>
          <p:cNvPr id="3" name="Content Placeholder 2"/>
          <p:cNvSpPr>
            <a:spLocks noGrp="1"/>
          </p:cNvSpPr>
          <p:nvPr>
            <p:ph sz="quarter" idx="1"/>
          </p:nvPr>
        </p:nvSpPr>
        <p:spPr/>
        <p:txBody>
          <a:bodyPr/>
          <a:lstStyle/>
          <a:p>
            <a:pPr algn="ctr">
              <a:buNone/>
            </a:pPr>
            <a:r>
              <a:rPr lang="en-US" b="1" i="1" dirty="0" smtClean="0"/>
              <a:t>Copy this quote into your Journal</a:t>
            </a:r>
          </a:p>
          <a:p>
            <a:pPr>
              <a:buNone/>
            </a:pPr>
            <a:r>
              <a:rPr lang="en-US" sz="3200" dirty="0" smtClean="0"/>
              <a:t>“If we are not aware of our own cultural values, we are likely to assume other cultures share the same values.</a:t>
            </a:r>
          </a:p>
          <a:p>
            <a:pPr>
              <a:buNone/>
            </a:pPr>
            <a:r>
              <a:rPr lang="en-US" sz="3200" dirty="0" smtClean="0"/>
              <a:t>We may often assume OUR way of doing things is the only way until we are confronted with another culture which does it differently.”</a:t>
            </a:r>
          </a:p>
          <a:p>
            <a:pPr>
              <a:buNone/>
            </a:pPr>
            <a:endParaRPr lang="en-US"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Culture?</a:t>
            </a:r>
            <a:endParaRPr lang="en-US" dirty="0"/>
          </a:p>
        </p:txBody>
      </p:sp>
      <p:sp>
        <p:nvSpPr>
          <p:cNvPr id="3" name="Content Placeholder 2"/>
          <p:cNvSpPr>
            <a:spLocks noGrp="1"/>
          </p:cNvSpPr>
          <p:nvPr>
            <p:ph sz="quarter" idx="1"/>
          </p:nvPr>
        </p:nvSpPr>
        <p:spPr/>
        <p:txBody>
          <a:bodyPr/>
          <a:lstStyle/>
          <a:p>
            <a:r>
              <a:rPr lang="en-US" sz="3600" dirty="0" smtClean="0"/>
              <a:t>Culture is a set of common beliefs and values shared by a group of people and that binds them together into a society.</a:t>
            </a:r>
          </a:p>
          <a:p>
            <a:r>
              <a:rPr lang="en-US" sz="3600" dirty="0" smtClean="0"/>
              <a:t>All people are members of a least one culture.</a:t>
            </a:r>
          </a:p>
          <a:p>
            <a:endParaRPr lang="en-US" dirty="0" smtClean="0"/>
          </a:p>
          <a:p>
            <a:pPr>
              <a:buNone/>
            </a:pPr>
            <a:r>
              <a:rPr lang="en-US" dirty="0" smtClean="0"/>
              <a:t>Think about and brainstorm different cultures in our own school and community.</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a:t>
            </a:r>
            <a:endParaRPr lang="en-US" dirty="0"/>
          </a:p>
        </p:txBody>
      </p:sp>
      <p:sp>
        <p:nvSpPr>
          <p:cNvPr id="3" name="Content Placeholder 2"/>
          <p:cNvSpPr>
            <a:spLocks noGrp="1"/>
          </p:cNvSpPr>
          <p:nvPr>
            <p:ph sz="quarter" idx="1"/>
          </p:nvPr>
        </p:nvSpPr>
        <p:spPr/>
        <p:txBody>
          <a:bodyPr/>
          <a:lstStyle/>
          <a:p>
            <a:r>
              <a:rPr lang="en-US" dirty="0" smtClean="0"/>
              <a:t>The norms of a culture define roles and provide a framework that makes people’s behavior </a:t>
            </a:r>
            <a:r>
              <a:rPr lang="en-US" u="sng" dirty="0" smtClean="0"/>
              <a:t>predictable</a:t>
            </a:r>
            <a:r>
              <a:rPr lang="en-US" dirty="0" smtClean="0"/>
              <a:t> and </a:t>
            </a:r>
            <a:r>
              <a:rPr lang="en-US" u="sng" dirty="0" smtClean="0"/>
              <a:t>understandable </a:t>
            </a:r>
            <a:r>
              <a:rPr lang="en-US" dirty="0" smtClean="0"/>
              <a:t>to one another. </a:t>
            </a:r>
          </a:p>
          <a:p>
            <a:pPr>
              <a:buNone/>
            </a:pPr>
            <a:endParaRPr lang="en-US" dirty="0" smtClean="0"/>
          </a:p>
          <a:p>
            <a:pPr>
              <a:buNone/>
            </a:pPr>
            <a:r>
              <a:rPr lang="en-US" dirty="0" smtClean="0"/>
              <a:t>Activity:  Consider the “cultures” you identified from our community and our school – list several “norms” for one of those cultures.</a:t>
            </a:r>
          </a:p>
          <a:p>
            <a:pPr>
              <a:buNone/>
            </a:pPr>
            <a:r>
              <a:rPr lang="en-US" i="1" dirty="0" smtClean="0"/>
              <a:t>Ex:  football (uniforms, strength and conditioning, male, aggressive, Friday nights, teamwork, etc)</a:t>
            </a:r>
            <a:endParaRPr lang="en-US"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conclusions about culture --</a:t>
            </a:r>
            <a:endParaRPr lang="en-US" dirty="0"/>
          </a:p>
        </p:txBody>
      </p:sp>
      <p:sp>
        <p:nvSpPr>
          <p:cNvPr id="3" name="Content Placeholder 2"/>
          <p:cNvSpPr>
            <a:spLocks noGrp="1"/>
          </p:cNvSpPr>
          <p:nvPr>
            <p:ph sz="quarter" idx="1"/>
          </p:nvPr>
        </p:nvSpPr>
        <p:spPr/>
        <p:txBody>
          <a:bodyPr/>
          <a:lstStyle/>
          <a:p>
            <a:pPr>
              <a:buNone/>
            </a:pPr>
            <a:r>
              <a:rPr lang="en-US" sz="4000" dirty="0" smtClean="0"/>
              <a:t>GENERALIZATIONS </a:t>
            </a:r>
          </a:p>
          <a:p>
            <a:r>
              <a:rPr lang="en-US" dirty="0" smtClean="0"/>
              <a:t>Generalizations are statements that describe behavior that is common</a:t>
            </a:r>
            <a:r>
              <a:rPr lang="en-US" i="1" dirty="0" smtClean="0"/>
              <a:t>, but not relevant all the time.</a:t>
            </a:r>
          </a:p>
          <a:p>
            <a:r>
              <a:rPr lang="en-US" dirty="0" smtClean="0"/>
              <a:t>We can make generalizations about cultural groups, but we must be </a:t>
            </a:r>
            <a:r>
              <a:rPr lang="en-US" i="1" dirty="0" smtClean="0"/>
              <a:t>careful not to assume that the generalizations are true for everyone within a culture.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conclusions about culture -</a:t>
            </a:r>
            <a:endParaRPr lang="en-US" dirty="0"/>
          </a:p>
        </p:txBody>
      </p:sp>
      <p:sp>
        <p:nvSpPr>
          <p:cNvPr id="3" name="Content Placeholder 2"/>
          <p:cNvSpPr>
            <a:spLocks noGrp="1"/>
          </p:cNvSpPr>
          <p:nvPr>
            <p:ph sz="quarter" idx="1"/>
          </p:nvPr>
        </p:nvSpPr>
        <p:spPr/>
        <p:txBody>
          <a:bodyPr/>
          <a:lstStyle/>
          <a:p>
            <a:r>
              <a:rPr lang="en-US" sz="4000" dirty="0" smtClean="0"/>
              <a:t>STEREOTYPES</a:t>
            </a:r>
            <a:r>
              <a:rPr lang="en-US" dirty="0" smtClean="0"/>
              <a:t> </a:t>
            </a:r>
            <a:r>
              <a:rPr lang="en-US" dirty="0" smtClean="0"/>
              <a:t>result when an individual over-generalizes and attributes the actions and behavior of a few people from a specific group to the whole group.</a:t>
            </a:r>
          </a:p>
          <a:p>
            <a:r>
              <a:rPr lang="en-US" dirty="0" smtClean="0"/>
              <a:t>Stereotypes are damaging because they lead to distorted perceptions and judgments.</a:t>
            </a:r>
          </a:p>
          <a:p>
            <a:pPr>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Generalizations vs. Stereotypes</a:t>
            </a:r>
            <a:endParaRPr lang="en-US" dirty="0"/>
          </a:p>
        </p:txBody>
      </p:sp>
      <p:sp>
        <p:nvSpPr>
          <p:cNvPr id="6" name="Content Placeholder 5"/>
          <p:cNvSpPr>
            <a:spLocks noGrp="1"/>
          </p:cNvSpPr>
          <p:nvPr>
            <p:ph sz="quarter" idx="2"/>
          </p:nvPr>
        </p:nvSpPr>
        <p:spPr/>
        <p:txBody>
          <a:bodyPr/>
          <a:lstStyle/>
          <a:p>
            <a:endParaRPr lang="en-US" dirty="0"/>
          </a:p>
        </p:txBody>
      </p:sp>
      <p:sp>
        <p:nvSpPr>
          <p:cNvPr id="8" name="Flowchart: Sequential Access Storage 7"/>
          <p:cNvSpPr/>
          <p:nvPr/>
        </p:nvSpPr>
        <p:spPr>
          <a:xfrm>
            <a:off x="5638800" y="2971800"/>
            <a:ext cx="2438400" cy="2362200"/>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Stereotypes</a:t>
            </a:r>
          </a:p>
          <a:p>
            <a:pPr algn="ctr"/>
            <a:r>
              <a:rPr lang="en-US" dirty="0" smtClean="0"/>
              <a:t>= small group/evidence applied to whole group</a:t>
            </a:r>
            <a:endParaRPr lang="en-US" dirty="0"/>
          </a:p>
        </p:txBody>
      </p:sp>
      <p:sp>
        <p:nvSpPr>
          <p:cNvPr id="9" name="Content Placeholder 8"/>
          <p:cNvSpPr>
            <a:spLocks noGrp="1"/>
          </p:cNvSpPr>
          <p:nvPr>
            <p:ph sz="quarter" idx="1"/>
          </p:nvPr>
        </p:nvSpPr>
        <p:spPr>
          <a:xfrm>
            <a:off x="228600" y="1589567"/>
            <a:ext cx="4267200" cy="4506433"/>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Generalizations  = large group / evidence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conclusions about culture -</a:t>
            </a:r>
            <a:endParaRPr lang="en-US" dirty="0"/>
          </a:p>
        </p:txBody>
      </p:sp>
      <p:sp>
        <p:nvSpPr>
          <p:cNvPr id="3" name="Content Placeholder 2"/>
          <p:cNvSpPr>
            <a:spLocks noGrp="1"/>
          </p:cNvSpPr>
          <p:nvPr>
            <p:ph sz="quarter" idx="1"/>
          </p:nvPr>
        </p:nvSpPr>
        <p:spPr/>
        <p:txBody>
          <a:bodyPr/>
          <a:lstStyle/>
          <a:p>
            <a:pPr>
              <a:buNone/>
            </a:pPr>
            <a:r>
              <a:rPr lang="en-US" i="1" dirty="0" smtClean="0"/>
              <a:t>ACTIVITY:  Think about your earlier example of a culture and its “norms” –</a:t>
            </a:r>
          </a:p>
          <a:p>
            <a:pPr>
              <a:buNone/>
            </a:pPr>
            <a:r>
              <a:rPr lang="en-US" b="1" i="1" dirty="0" smtClean="0"/>
              <a:t>What is one GENERALIZATION?</a:t>
            </a:r>
          </a:p>
          <a:p>
            <a:pPr>
              <a:buNone/>
            </a:pPr>
            <a:r>
              <a:rPr lang="en-US" i="1" dirty="0" smtClean="0"/>
              <a:t>Ex.  Football players are physically fit and tough.</a:t>
            </a:r>
          </a:p>
          <a:p>
            <a:pPr>
              <a:buNone/>
            </a:pPr>
            <a:endParaRPr lang="en-US" b="1" i="1" dirty="0" smtClean="0"/>
          </a:p>
          <a:p>
            <a:pPr>
              <a:buNone/>
            </a:pPr>
            <a:r>
              <a:rPr lang="en-US" b="1" i="1" dirty="0" smtClean="0"/>
              <a:t>What is a STEREOTYPE?</a:t>
            </a:r>
          </a:p>
          <a:p>
            <a:pPr>
              <a:buNone/>
            </a:pPr>
            <a:r>
              <a:rPr lang="en-US" i="1" dirty="0" smtClean="0"/>
              <a:t>Ex.  Football players are dumb jocks.</a:t>
            </a:r>
            <a:endParaRPr lang="en-US"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CULTURE</a:t>
            </a:r>
            <a:endParaRPr lang="en-US" dirty="0"/>
          </a:p>
        </p:txBody>
      </p:sp>
      <p:sp>
        <p:nvSpPr>
          <p:cNvPr id="3" name="Content Placeholder 2"/>
          <p:cNvSpPr>
            <a:spLocks noGrp="1"/>
          </p:cNvSpPr>
          <p:nvPr>
            <p:ph sz="quarter" idx="2"/>
          </p:nvPr>
        </p:nvSpPr>
        <p:spPr/>
        <p:txBody>
          <a:bodyPr/>
          <a:lstStyle/>
          <a:p>
            <a:r>
              <a:rPr lang="en-US" dirty="0" smtClean="0"/>
              <a:t>Food</a:t>
            </a:r>
          </a:p>
          <a:p>
            <a:r>
              <a:rPr lang="en-US" dirty="0" smtClean="0"/>
              <a:t>Fashion (dress)</a:t>
            </a:r>
          </a:p>
          <a:p>
            <a:r>
              <a:rPr lang="en-US" dirty="0" smtClean="0"/>
              <a:t>Fun (entertainment)</a:t>
            </a:r>
            <a:endParaRPr lang="en-US" dirty="0" smtClean="0"/>
          </a:p>
          <a:p>
            <a:r>
              <a:rPr lang="en-US" dirty="0" smtClean="0"/>
              <a:t>Holidays</a:t>
            </a:r>
          </a:p>
          <a:p>
            <a:r>
              <a:rPr lang="en-US" dirty="0" smtClean="0"/>
              <a:t>Famous people</a:t>
            </a:r>
          </a:p>
          <a:p>
            <a:r>
              <a:rPr lang="en-US" dirty="0" smtClean="0"/>
              <a:t>Religious stereotypes</a:t>
            </a:r>
          </a:p>
          <a:p>
            <a:pPr>
              <a:buNone/>
            </a:pPr>
            <a:endParaRPr lang="en-US" dirty="0" smtClean="0"/>
          </a:p>
        </p:txBody>
      </p:sp>
      <p:sp>
        <p:nvSpPr>
          <p:cNvPr id="4" name="Content Placeholder 3"/>
          <p:cNvSpPr>
            <a:spLocks noGrp="1"/>
          </p:cNvSpPr>
          <p:nvPr>
            <p:ph sz="quarter" idx="4"/>
          </p:nvPr>
        </p:nvSpPr>
        <p:spPr/>
        <p:txBody>
          <a:bodyPr>
            <a:normAutofit fontScale="85000" lnSpcReduction="20000"/>
          </a:bodyPr>
          <a:lstStyle/>
          <a:p>
            <a:r>
              <a:rPr lang="en-US" dirty="0" smtClean="0"/>
              <a:t>Family</a:t>
            </a:r>
          </a:p>
          <a:p>
            <a:r>
              <a:rPr lang="en-US" dirty="0" smtClean="0"/>
              <a:t>Traditions</a:t>
            </a:r>
          </a:p>
          <a:p>
            <a:r>
              <a:rPr lang="en-US" dirty="0" smtClean="0"/>
              <a:t>heroes</a:t>
            </a:r>
          </a:p>
          <a:p>
            <a:r>
              <a:rPr lang="en-US" dirty="0" smtClean="0"/>
              <a:t>Authority</a:t>
            </a:r>
          </a:p>
          <a:p>
            <a:r>
              <a:rPr lang="en-US" dirty="0" smtClean="0"/>
              <a:t>Gender roles</a:t>
            </a:r>
          </a:p>
          <a:p>
            <a:r>
              <a:rPr lang="en-US" dirty="0" smtClean="0"/>
              <a:t>Environment</a:t>
            </a:r>
          </a:p>
          <a:p>
            <a:r>
              <a:rPr lang="en-US" dirty="0" smtClean="0"/>
              <a:t>Work and play</a:t>
            </a:r>
          </a:p>
          <a:p>
            <a:r>
              <a:rPr lang="en-US" dirty="0" smtClean="0"/>
              <a:t>Competition</a:t>
            </a:r>
          </a:p>
          <a:p>
            <a:r>
              <a:rPr lang="en-US" dirty="0" smtClean="0"/>
              <a:t>Government/human rights</a:t>
            </a:r>
            <a:endParaRPr lang="en-US" dirty="0"/>
          </a:p>
        </p:txBody>
      </p:sp>
      <p:sp>
        <p:nvSpPr>
          <p:cNvPr id="5" name="Text Placeholder 4"/>
          <p:cNvSpPr>
            <a:spLocks noGrp="1"/>
          </p:cNvSpPr>
          <p:nvPr>
            <p:ph type="body" sz="quarter" idx="1"/>
          </p:nvPr>
        </p:nvSpPr>
        <p:spPr/>
        <p:txBody>
          <a:bodyPr>
            <a:normAutofit/>
          </a:bodyPr>
          <a:lstStyle/>
          <a:p>
            <a:pPr algn="ctr"/>
            <a:r>
              <a:rPr lang="en-US" sz="2800" dirty="0" smtClean="0"/>
              <a:t>SURFACE CULTURE</a:t>
            </a:r>
            <a:endParaRPr lang="en-US" sz="2800" dirty="0"/>
          </a:p>
        </p:txBody>
      </p:sp>
      <p:sp>
        <p:nvSpPr>
          <p:cNvPr id="6" name="Text Placeholder 5"/>
          <p:cNvSpPr>
            <a:spLocks noGrp="1"/>
          </p:cNvSpPr>
          <p:nvPr>
            <p:ph type="body" sz="quarter" idx="3"/>
          </p:nvPr>
        </p:nvSpPr>
        <p:spPr/>
        <p:txBody>
          <a:bodyPr>
            <a:noAutofit/>
          </a:bodyPr>
          <a:lstStyle/>
          <a:p>
            <a:pPr algn="ctr"/>
            <a:r>
              <a:rPr lang="en-US" sz="2400" dirty="0" smtClean="0"/>
              <a:t>CORE CULTURAL VALUES</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culture</a:t>
            </a:r>
            <a:endParaRPr lang="en-US" dirty="0"/>
          </a:p>
        </p:txBody>
      </p:sp>
      <p:sp>
        <p:nvSpPr>
          <p:cNvPr id="3" name="Content Placeholder 2"/>
          <p:cNvSpPr>
            <a:spLocks noGrp="1"/>
          </p:cNvSpPr>
          <p:nvPr>
            <p:ph sz="quarter" idx="1"/>
          </p:nvPr>
        </p:nvSpPr>
        <p:spPr/>
        <p:txBody>
          <a:bodyPr/>
          <a:lstStyle/>
          <a:p>
            <a:pPr>
              <a:buNone/>
            </a:pPr>
            <a:r>
              <a:rPr lang="en-US" dirty="0" smtClean="0"/>
              <a:t>ACTIVITY:  </a:t>
            </a:r>
          </a:p>
          <a:p>
            <a:r>
              <a:rPr lang="en-US" dirty="0" smtClean="0"/>
              <a:t>Brainstorm:  Where do our judgments or stereotypes about people from other cultures come from – </a:t>
            </a:r>
          </a:p>
          <a:p>
            <a:pPr>
              <a:buNone/>
            </a:pPr>
            <a:r>
              <a:rPr lang="en-US" dirty="0" smtClean="0"/>
              <a:t>		Surface culture?</a:t>
            </a:r>
          </a:p>
          <a:p>
            <a:pPr>
              <a:buNone/>
            </a:pPr>
            <a:r>
              <a:rPr lang="en-US" dirty="0" smtClean="0"/>
              <a:t>	</a:t>
            </a:r>
            <a:r>
              <a:rPr lang="en-US" dirty="0" smtClean="0"/>
              <a:t>			or core cultural values?</a:t>
            </a:r>
          </a:p>
          <a:p>
            <a:pPr algn="ctr">
              <a:buNone/>
            </a:pPr>
            <a:r>
              <a:rPr lang="en-US" dirty="0" smtClean="0"/>
              <a:t>			Why is this?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KALIMA</a:t>
            </a:r>
            <a:endParaRPr lang="en-US" dirty="0"/>
          </a:p>
        </p:txBody>
      </p:sp>
      <p:sp>
        <p:nvSpPr>
          <p:cNvPr id="3" name="Content Placeholder 2"/>
          <p:cNvSpPr>
            <a:spLocks noGrp="1"/>
          </p:cNvSpPr>
          <p:nvPr>
            <p:ph sz="quarter" idx="1"/>
          </p:nvPr>
        </p:nvSpPr>
        <p:spPr/>
        <p:txBody>
          <a:bodyPr/>
          <a:lstStyle/>
          <a:p>
            <a:pPr>
              <a:buNone/>
            </a:pPr>
            <a:r>
              <a:rPr lang="en-US" dirty="0" smtClean="0"/>
              <a:t>ACTIVITY:  Read the passage (handout) about </a:t>
            </a:r>
            <a:r>
              <a:rPr lang="en-US" dirty="0" err="1" smtClean="0"/>
              <a:t>KALIMA</a:t>
            </a:r>
            <a:r>
              <a:rPr lang="en-US" dirty="0" smtClean="0"/>
              <a:t> and then answer the questions that follow.</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429000"/>
          </a:xfrm>
        </p:spPr>
        <p:txBody>
          <a:bodyPr>
            <a:normAutofit fontScale="85000" lnSpcReduction="10000"/>
          </a:bodyPr>
          <a:lstStyle/>
          <a:p>
            <a:r>
              <a:rPr lang="en-US" dirty="0" smtClean="0"/>
              <a:t>In English 10, we focus on different genres of literature and informational texts from across different countries and cultures, from ancient to contemporary. </a:t>
            </a:r>
          </a:p>
          <a:p>
            <a:r>
              <a:rPr lang="en-US" dirty="0" smtClean="0"/>
              <a:t>We study World Literature because we are human, and literature connects us to universal experiences across time and place.  An understanding of all cultures helps us thrive in an increasingly globalized world.</a:t>
            </a:r>
          </a:p>
          <a:p>
            <a:r>
              <a:rPr lang="en-US" dirty="0" smtClean="0"/>
              <a:t>Before we begin our units of study, we are going to take some time to learn about CULTURE.</a:t>
            </a:r>
          </a:p>
          <a:p>
            <a:pPr>
              <a:buFont typeface="Arial" pitchFamily="34" charset="0"/>
              <a:buChar char="•"/>
            </a:pPr>
            <a:endParaRPr lang="en-US" dirty="0" smtClean="0"/>
          </a:p>
          <a:p>
            <a:pPr>
              <a:buFont typeface="Arial" pitchFamily="34" charset="0"/>
              <a:buChar char="•"/>
            </a:pPr>
            <a:endParaRPr lang="en-US" dirty="0" smtClean="0"/>
          </a:p>
          <a:p>
            <a:endParaRPr lang="en-US" dirty="0"/>
          </a:p>
        </p:txBody>
      </p:sp>
      <p:sp>
        <p:nvSpPr>
          <p:cNvPr id="3" name="Title 2"/>
          <p:cNvSpPr>
            <a:spLocks noGrp="1"/>
          </p:cNvSpPr>
          <p:nvPr>
            <p:ph type="title"/>
          </p:nvPr>
        </p:nvSpPr>
        <p:spPr/>
        <p:txBody>
          <a:bodyPr/>
          <a:lstStyle/>
          <a:p>
            <a:r>
              <a:rPr lang="en-US" dirty="0" smtClean="0"/>
              <a:t>WORLD LITERATURE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KALIMA</a:t>
            </a:r>
            <a:r>
              <a:rPr lang="en-US" dirty="0" smtClean="0"/>
              <a:t> TRIBE REFLECTION</a:t>
            </a:r>
            <a:endParaRPr lang="en-US" dirty="0"/>
          </a:p>
        </p:txBody>
      </p:sp>
      <p:sp>
        <p:nvSpPr>
          <p:cNvPr id="3" name="Content Placeholder 2"/>
          <p:cNvSpPr>
            <a:spLocks noGrp="1"/>
          </p:cNvSpPr>
          <p:nvPr>
            <p:ph sz="quarter" idx="1"/>
          </p:nvPr>
        </p:nvSpPr>
        <p:spPr/>
        <p:txBody>
          <a:bodyPr>
            <a:normAutofit fontScale="55000" lnSpcReduction="20000"/>
          </a:bodyPr>
          <a:lstStyle/>
          <a:p>
            <a:r>
              <a:rPr lang="en-US" i="1" dirty="0" smtClean="0"/>
              <a:t>Read </a:t>
            </a:r>
            <a:r>
              <a:rPr lang="en-US" i="1" dirty="0" smtClean="0"/>
              <a:t>the following and then REFLECT on your initial responses, especially regarding what we have been discussing about cultural values.</a:t>
            </a:r>
          </a:p>
          <a:p>
            <a:r>
              <a:rPr lang="en-US" i="1" dirty="0" smtClean="0"/>
              <a:t> </a:t>
            </a:r>
          </a:p>
          <a:p>
            <a:pPr lvl="0"/>
            <a:r>
              <a:rPr lang="en-US" dirty="0" smtClean="0"/>
              <a:t>The people go from the sleeping village to the eating village because it is considered unclean to eat in a place in which one has slept.</a:t>
            </a:r>
          </a:p>
          <a:p>
            <a:pPr lvl="0"/>
            <a:r>
              <a:rPr lang="en-US" dirty="0" smtClean="0"/>
              <a:t>Most of the men head up the line, with a few taking the rear, because there are numerous wild and carnivorous beats along the trail, as well as a neighboring tribe that is hostile.  This is for the protection of the women and children, the most highly esteemed members of the society.  The women are esteemed mostly because they are able to bear children.   Children are also highly esteemed as being newly arrived from the spirit world and the only chance for the tribe to continue to exist for future generations.  The tribe considers it less of a loss to lose several men than to lose even one woman or child.</a:t>
            </a:r>
          </a:p>
          <a:p>
            <a:pPr lvl="0"/>
            <a:r>
              <a:rPr lang="en-US" dirty="0" smtClean="0"/>
              <a:t>The older men eat first because food poisoning is common in the climate of their land.  Again, it is better for many older men to get sick or even die than for even one woman or child to suffer such fates, but younger men who can still hunt, go to battle, and procreate are allowed the privilege of eating when the women and children do.</a:t>
            </a:r>
          </a:p>
          <a:p>
            <a:pPr lvl="0"/>
            <a:r>
              <a:rPr lang="en-US" dirty="0" smtClean="0"/>
              <a:t>The eldest woman is the most revered member of the tribe.  The eldest man takes her by the hair to perform the thanksgiving ritual before eating because it would be an affront for him to touch her body.  Only she can perform the ritual.  No man is worthy of it.  (Did you </a:t>
            </a:r>
            <a:r>
              <a:rPr lang="en-US" i="1" dirty="0" smtClean="0"/>
              <a:t>assume </a:t>
            </a:r>
            <a:r>
              <a:rPr lang="en-US" dirty="0" smtClean="0"/>
              <a:t>he HIT her forehead on the ground?)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KALIMA</a:t>
            </a:r>
            <a:r>
              <a:rPr lang="en-US" dirty="0" smtClean="0"/>
              <a:t> TRIBE REFLECTION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REFLECT:</a:t>
            </a:r>
            <a:r>
              <a:rPr lang="en-US" dirty="0" smtClean="0"/>
              <a:t> Given the information above, write a </a:t>
            </a:r>
            <a:r>
              <a:rPr lang="en-US" b="1" dirty="0" smtClean="0"/>
              <a:t>REFLECTION on your initial responses</a:t>
            </a:r>
            <a:r>
              <a:rPr lang="en-US" dirty="0" smtClean="0"/>
              <a:t> </a:t>
            </a:r>
            <a:r>
              <a:rPr lang="en-US" dirty="0" smtClean="0"/>
              <a:t>---</a:t>
            </a:r>
          </a:p>
          <a:p>
            <a:pPr algn="ctr">
              <a:buNone/>
            </a:pPr>
            <a:r>
              <a:rPr lang="en-US" i="1" dirty="0" smtClean="0"/>
              <a:t>(Write this on the BACK of your </a:t>
            </a:r>
            <a:r>
              <a:rPr lang="en-US" i="1" dirty="0" err="1" smtClean="0"/>
              <a:t>Kalima</a:t>
            </a:r>
            <a:r>
              <a:rPr lang="en-US" i="1" dirty="0" smtClean="0"/>
              <a:t> passage handout)</a:t>
            </a:r>
            <a:endParaRPr lang="en-US" i="1" dirty="0" smtClean="0"/>
          </a:p>
          <a:p>
            <a:r>
              <a:rPr lang="en-US" dirty="0" smtClean="0"/>
              <a:t>Organize your reflection</a:t>
            </a:r>
          </a:p>
          <a:p>
            <a:r>
              <a:rPr lang="en-US" dirty="0" smtClean="0"/>
              <a:t>1) Your initial reaction to the article and their culture</a:t>
            </a:r>
          </a:p>
          <a:p>
            <a:r>
              <a:rPr lang="en-US" dirty="0" smtClean="0"/>
              <a:t>2) Your present reaction to their culture after you understand the reasons behind their actions.</a:t>
            </a:r>
          </a:p>
          <a:p>
            <a:r>
              <a:rPr lang="en-US" dirty="0" smtClean="0"/>
              <a:t>3. </a:t>
            </a:r>
            <a:r>
              <a:rPr lang="en-US" dirty="0" smtClean="0"/>
              <a:t>CONNECT </a:t>
            </a:r>
            <a:r>
              <a:rPr lang="en-US" dirty="0" smtClean="0"/>
              <a:t>to one thing </a:t>
            </a:r>
            <a:r>
              <a:rPr lang="en-US" dirty="0" smtClean="0"/>
              <a:t>we have </a:t>
            </a:r>
            <a:r>
              <a:rPr lang="en-US" dirty="0" smtClean="0"/>
              <a:t>studied today </a:t>
            </a:r>
            <a:r>
              <a:rPr lang="en-US" dirty="0" smtClean="0"/>
              <a:t>about the definitions of </a:t>
            </a:r>
            <a:r>
              <a:rPr lang="en-US" b="1" dirty="0" smtClean="0"/>
              <a:t>CULTURE, GENERALIZATIONS, STEREOTYPES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CULTURE?</a:t>
            </a:r>
            <a:endParaRPr lang="en-US" dirty="0"/>
          </a:p>
        </p:txBody>
      </p:sp>
      <p:sp>
        <p:nvSpPr>
          <p:cNvPr id="3" name="Content Placeholder 2"/>
          <p:cNvSpPr>
            <a:spLocks noGrp="1"/>
          </p:cNvSpPr>
          <p:nvPr>
            <p:ph sz="quarter" idx="1"/>
          </p:nvPr>
        </p:nvSpPr>
        <p:spPr/>
        <p:txBody>
          <a:bodyPr/>
          <a:lstStyle/>
          <a:p>
            <a:r>
              <a:rPr lang="en-US" dirty="0" smtClean="0"/>
              <a:t>1.  COMPLETE THE CULTURAL DIVERSITY PROFILE</a:t>
            </a:r>
          </a:p>
          <a:p>
            <a:r>
              <a:rPr lang="en-US" dirty="0" smtClean="0"/>
              <a:t>2.  Add up the total number of “A” answers.</a:t>
            </a:r>
          </a:p>
          <a:p>
            <a:r>
              <a:rPr lang="en-US" dirty="0" smtClean="0"/>
              <a:t>3.  Add up the total number of “B” answers.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Each of the “A” answers are those most closely associated with AMERICAN CULTURAL VALUES.</a:t>
            </a:r>
          </a:p>
          <a:p>
            <a:r>
              <a:rPr lang="en-US" dirty="0" smtClean="0"/>
              <a:t>Think about your own answers in terms of this.</a:t>
            </a:r>
            <a:endParaRPr lang="en-US" dirty="0"/>
          </a:p>
        </p:txBody>
      </p:sp>
      <p:sp>
        <p:nvSpPr>
          <p:cNvPr id="4" name="Title 3"/>
          <p:cNvSpPr>
            <a:spLocks noGrp="1"/>
          </p:cNvSpPr>
          <p:nvPr>
            <p:ph type="title"/>
          </p:nvPr>
        </p:nvSpPr>
        <p:spPr/>
        <p:txBody>
          <a:bodyPr>
            <a:normAutofit fontScale="90000"/>
          </a:bodyPr>
          <a:lstStyle/>
          <a:p>
            <a:r>
              <a:rPr lang="en-US" dirty="0" smtClean="0"/>
              <a:t>Results of Cultural Diversity Profile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Americans value?</a:t>
            </a:r>
            <a:endParaRPr lang="en-US" dirty="0"/>
          </a:p>
        </p:txBody>
      </p:sp>
      <p:sp>
        <p:nvSpPr>
          <p:cNvPr id="3" name="Content Placeholder 2"/>
          <p:cNvSpPr>
            <a:spLocks noGrp="1"/>
          </p:cNvSpPr>
          <p:nvPr>
            <p:ph sz="quarter" idx="1"/>
          </p:nvPr>
        </p:nvSpPr>
        <p:spPr/>
        <p:txBody>
          <a:bodyPr/>
          <a:lstStyle/>
          <a:p>
            <a:pPr>
              <a:buNone/>
            </a:pPr>
            <a:endParaRPr lang="en-US" dirty="0" smtClean="0"/>
          </a:p>
          <a:p>
            <a:pPr algn="ctr">
              <a:buNone/>
            </a:pPr>
            <a:r>
              <a:rPr lang="en-US" sz="4400" dirty="0" smtClean="0"/>
              <a:t>TIME </a:t>
            </a:r>
            <a:r>
              <a:rPr lang="en-US" dirty="0" smtClean="0"/>
              <a:t>(What do Americans value most?)</a:t>
            </a:r>
          </a:p>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a:stCxn id="3" idx="1"/>
          </p:cNvCxnSpPr>
          <p:nvPr/>
        </p:nvCxnSpPr>
        <p:spPr>
          <a:xfrm flipV="1">
            <a:off x="612648" y="3810000"/>
            <a:ext cx="7921752" cy="3810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6" name="Diagram 5"/>
          <p:cNvGraphicFramePr/>
          <p:nvPr/>
        </p:nvGraphicFramePr>
        <p:xfrm>
          <a:off x="609600" y="4267200"/>
          <a:ext cx="8001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Americans value?</a:t>
            </a:r>
            <a:endParaRPr lang="en-US" dirty="0"/>
          </a:p>
        </p:txBody>
      </p:sp>
      <p:sp>
        <p:nvSpPr>
          <p:cNvPr id="3" name="Content Placeholder 2"/>
          <p:cNvSpPr>
            <a:spLocks noGrp="1"/>
          </p:cNvSpPr>
          <p:nvPr>
            <p:ph sz="quarter" idx="1"/>
          </p:nvPr>
        </p:nvSpPr>
        <p:spPr/>
        <p:txBody>
          <a:bodyPr/>
          <a:lstStyle/>
          <a:p>
            <a:pPr>
              <a:buNone/>
            </a:pPr>
            <a:endParaRPr lang="en-US" dirty="0" smtClean="0"/>
          </a:p>
          <a:p>
            <a:pPr algn="ctr">
              <a:buNone/>
            </a:pPr>
            <a:r>
              <a:rPr lang="en-US" sz="4400" dirty="0" smtClean="0"/>
              <a:t>ACTIVITY </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a:stCxn id="3" idx="1"/>
          </p:cNvCxnSpPr>
          <p:nvPr/>
        </p:nvCxnSpPr>
        <p:spPr>
          <a:xfrm flipV="1">
            <a:off x="612648" y="3810000"/>
            <a:ext cx="7921752" cy="3810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6" name="Diagram 5"/>
          <p:cNvGraphicFramePr/>
          <p:nvPr/>
        </p:nvGraphicFramePr>
        <p:xfrm>
          <a:off x="609600" y="4267200"/>
          <a:ext cx="8001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Americans value?</a:t>
            </a:r>
            <a:endParaRPr lang="en-US" dirty="0"/>
          </a:p>
        </p:txBody>
      </p:sp>
      <p:sp>
        <p:nvSpPr>
          <p:cNvPr id="3" name="Content Placeholder 2"/>
          <p:cNvSpPr>
            <a:spLocks noGrp="1"/>
          </p:cNvSpPr>
          <p:nvPr>
            <p:ph sz="quarter" idx="1"/>
          </p:nvPr>
        </p:nvSpPr>
        <p:spPr/>
        <p:txBody>
          <a:bodyPr/>
          <a:lstStyle/>
          <a:p>
            <a:pPr>
              <a:buNone/>
            </a:pPr>
            <a:endParaRPr lang="en-US" dirty="0" smtClean="0"/>
          </a:p>
          <a:p>
            <a:pPr algn="ctr">
              <a:buNone/>
            </a:pPr>
            <a:r>
              <a:rPr lang="en-US" sz="4400" dirty="0" smtClean="0"/>
              <a:t>HUMAN INTERACTION</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a:stCxn id="3" idx="1"/>
          </p:cNvCxnSpPr>
          <p:nvPr/>
        </p:nvCxnSpPr>
        <p:spPr>
          <a:xfrm flipV="1">
            <a:off x="612648" y="3810000"/>
            <a:ext cx="7921752" cy="3810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6" name="Diagram 5"/>
          <p:cNvGraphicFramePr/>
          <p:nvPr/>
        </p:nvGraphicFramePr>
        <p:xfrm>
          <a:off x="609600" y="4267200"/>
          <a:ext cx="8001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Americans value?</a:t>
            </a:r>
            <a:endParaRPr lang="en-US" dirty="0"/>
          </a:p>
        </p:txBody>
      </p:sp>
      <p:sp>
        <p:nvSpPr>
          <p:cNvPr id="3" name="Content Placeholder 2"/>
          <p:cNvSpPr>
            <a:spLocks noGrp="1"/>
          </p:cNvSpPr>
          <p:nvPr>
            <p:ph sz="quarter" idx="1"/>
          </p:nvPr>
        </p:nvSpPr>
        <p:spPr/>
        <p:txBody>
          <a:bodyPr/>
          <a:lstStyle/>
          <a:p>
            <a:pPr>
              <a:buNone/>
            </a:pPr>
            <a:endParaRPr lang="en-US" dirty="0" smtClean="0"/>
          </a:p>
          <a:p>
            <a:pPr algn="ctr">
              <a:buNone/>
            </a:pPr>
            <a:r>
              <a:rPr lang="en-US" sz="4400" dirty="0" smtClean="0"/>
              <a:t>VIEW OF HUMAN NATURE</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a:stCxn id="3" idx="1"/>
          </p:cNvCxnSpPr>
          <p:nvPr/>
        </p:nvCxnSpPr>
        <p:spPr>
          <a:xfrm flipV="1">
            <a:off x="612648" y="3810000"/>
            <a:ext cx="7921752" cy="3810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6" name="Diagram 5"/>
          <p:cNvGraphicFramePr/>
          <p:nvPr/>
        </p:nvGraphicFramePr>
        <p:xfrm>
          <a:off x="609600" y="4267200"/>
          <a:ext cx="8001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Americans value?</a:t>
            </a:r>
            <a:endParaRPr lang="en-US" dirty="0"/>
          </a:p>
        </p:txBody>
      </p:sp>
      <p:sp>
        <p:nvSpPr>
          <p:cNvPr id="3" name="Content Placeholder 2"/>
          <p:cNvSpPr>
            <a:spLocks noGrp="1"/>
          </p:cNvSpPr>
          <p:nvPr>
            <p:ph sz="quarter" idx="1"/>
          </p:nvPr>
        </p:nvSpPr>
        <p:spPr/>
        <p:txBody>
          <a:bodyPr/>
          <a:lstStyle/>
          <a:p>
            <a:pPr>
              <a:buNone/>
            </a:pPr>
            <a:endParaRPr lang="en-US" dirty="0" smtClean="0"/>
          </a:p>
          <a:p>
            <a:pPr algn="ctr">
              <a:buNone/>
            </a:pPr>
            <a:r>
              <a:rPr lang="en-US" sz="4400" dirty="0" smtClean="0"/>
              <a:t>HUMANS’ RELATIONSHIP TO </a:t>
            </a:r>
          </a:p>
          <a:p>
            <a:pPr algn="ctr">
              <a:buNone/>
            </a:pPr>
            <a:r>
              <a:rPr lang="en-US" sz="4400" dirty="0" smtClean="0"/>
              <a:t>THE ENVIRONMENT</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a:stCxn id="3" idx="1"/>
          </p:cNvCxnSpPr>
          <p:nvPr/>
        </p:nvCxnSpPr>
        <p:spPr>
          <a:xfrm flipV="1">
            <a:off x="612648" y="3810000"/>
            <a:ext cx="7921752" cy="3810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6" name="Diagram 5"/>
          <p:cNvGraphicFramePr/>
          <p:nvPr/>
        </p:nvGraphicFramePr>
        <p:xfrm>
          <a:off x="609600" y="4267200"/>
          <a:ext cx="8001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TotalTime>
  <Words>751</Words>
  <Application>Microsoft Office PowerPoint</Application>
  <PresentationFormat>On-screen Show (4:3)</PresentationFormat>
  <Paragraphs>126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English 10 UNDERSTANDING CULTURE</vt:lpstr>
      <vt:lpstr>WORLD LITERATURE</vt:lpstr>
      <vt:lpstr>WHY STUDY CULTURE?</vt:lpstr>
      <vt:lpstr>Results of Cultural Diversity Profile</vt:lpstr>
      <vt:lpstr>What do Americans value?</vt:lpstr>
      <vt:lpstr>What do Americans value?</vt:lpstr>
      <vt:lpstr>What do Americans value?</vt:lpstr>
      <vt:lpstr>What do Americans value?</vt:lpstr>
      <vt:lpstr>What do Americans value?</vt:lpstr>
      <vt:lpstr>Why examine U.S. Culture?</vt:lpstr>
      <vt:lpstr>What is Culture?</vt:lpstr>
      <vt:lpstr>Norms</vt:lpstr>
      <vt:lpstr>Drawing conclusions about culture --</vt:lpstr>
      <vt:lpstr>Drawing conclusions about culture -</vt:lpstr>
      <vt:lpstr>Generalizations vs. Stereotypes</vt:lpstr>
      <vt:lpstr>Drawing conclusions about culture -</vt:lpstr>
      <vt:lpstr>TYPES OF CULTURE</vt:lpstr>
      <vt:lpstr>Types of culture</vt:lpstr>
      <vt:lpstr>KALIMA</vt:lpstr>
      <vt:lpstr>KALIMA TRIBE REFLECTION</vt:lpstr>
      <vt:lpstr>KALIMA TRIBE REFLECTION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10 UNDERSTANDING CULTURE</dc:title>
  <dc:creator>Laurie</dc:creator>
  <cp:lastModifiedBy>Laurie</cp:lastModifiedBy>
  <cp:revision>7</cp:revision>
  <dcterms:created xsi:type="dcterms:W3CDTF">2013-01-21T20:04:40Z</dcterms:created>
  <dcterms:modified xsi:type="dcterms:W3CDTF">2013-01-21T21:22:15Z</dcterms:modified>
</cp:coreProperties>
</file>