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67" r:id="rId5"/>
    <p:sldId id="270" r:id="rId6"/>
    <p:sldId id="271" r:id="rId7"/>
    <p:sldId id="272" r:id="rId8"/>
    <p:sldId id="273" r:id="rId9"/>
    <p:sldId id="260" r:id="rId10"/>
    <p:sldId id="261" r:id="rId11"/>
    <p:sldId id="262" r:id="rId12"/>
    <p:sldId id="263" r:id="rId13"/>
    <p:sldId id="264" r:id="rId14"/>
    <p:sldId id="265" r:id="rId15"/>
    <p:sldId id="258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9A726F-5B2F-49A1-A5DE-E8C34544C035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9608DD-4855-40FB-9438-82014388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T3VRK3lp0M" TargetMode="External"/><Relationship Id="rId2" Type="http://schemas.openxmlformats.org/officeDocument/2006/relationships/hyperlink" Target="http://www.youtube.com/watch?v=L0XzZCd2tP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ind-mapping.co.uk/assets/Makeamindmap/MakeaMindMap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mind.com/gallery/marketing-and-book-summarization-3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MIND 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Use the Brain More Effectively</a:t>
            </a:r>
          </a:p>
          <a:p>
            <a:r>
              <a:rPr lang="en-US" dirty="0" smtClean="0"/>
              <a:t>Making and Using a Mind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nd map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55805"/>
            <a:ext cx="7467600" cy="54232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mind maps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nd map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067055"/>
            <a:ext cx="7238999" cy="519022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Mind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nd map 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7764066" cy="616195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Mind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nd map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874587"/>
            <a:ext cx="7696200" cy="546835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Mind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nd map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641690"/>
            <a:ext cx="7924800" cy="566057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mind map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400" b="1" dirty="0" smtClean="0"/>
              <a:t>TITLE</a:t>
            </a:r>
          </a:p>
          <a:p>
            <a:r>
              <a:rPr lang="en-US" sz="2400" b="1" dirty="0" smtClean="0"/>
              <a:t>5-6 </a:t>
            </a:r>
            <a:r>
              <a:rPr lang="en-US" sz="2400" b="1" dirty="0" smtClean="0"/>
              <a:t>main branches – key words that represent </a:t>
            </a:r>
            <a:r>
              <a:rPr lang="en-US" sz="2400" b="1" dirty="0" smtClean="0"/>
              <a:t>ideas</a:t>
            </a:r>
            <a:endParaRPr lang="en-US" sz="2400" b="1" dirty="0" smtClean="0"/>
          </a:p>
          <a:p>
            <a:r>
              <a:rPr lang="en-US" sz="2400" b="1" dirty="0" smtClean="0"/>
              <a:t>Outer branches should include (key </a:t>
            </a:r>
            <a:r>
              <a:rPr lang="en-US" sz="2400" b="1" dirty="0" smtClean="0"/>
              <a:t>words)</a:t>
            </a:r>
          </a:p>
          <a:p>
            <a:r>
              <a:rPr lang="en-US" sz="2400" b="1" dirty="0" smtClean="0"/>
              <a:t>Follow the guidelines for </a:t>
            </a:r>
            <a:r>
              <a:rPr lang="en-US" sz="2400" b="1" dirty="0" err="1" smtClean="0"/>
              <a:t>mindmapping</a:t>
            </a:r>
            <a:endParaRPr lang="en-US" sz="2400" b="1" dirty="0" smtClean="0"/>
          </a:p>
          <a:p>
            <a:r>
              <a:rPr lang="en-US" sz="2400" b="1" dirty="0" smtClean="0"/>
              <a:t>Use color, line, and images (must be an image in the middle AND at </a:t>
            </a:r>
            <a:r>
              <a:rPr lang="en-US" sz="2400" b="1" dirty="0" smtClean="0"/>
              <a:t>least 2 in the </a:t>
            </a:r>
            <a:r>
              <a:rPr lang="en-US" sz="2400" b="1" dirty="0" smtClean="0"/>
              <a:t>outer branches)</a:t>
            </a:r>
          </a:p>
          <a:p>
            <a:r>
              <a:rPr lang="en-US" sz="2400" b="1" dirty="0" smtClean="0"/>
              <a:t>TITLE: (at top of page)</a:t>
            </a:r>
          </a:p>
          <a:p>
            <a:r>
              <a:rPr lang="en-US" sz="2400" b="1" dirty="0" smtClean="0"/>
              <a:t>Your NAME </a:t>
            </a:r>
            <a:r>
              <a:rPr lang="en-US" sz="2400" b="1" dirty="0" smtClean="0"/>
              <a:t> and date – </a:t>
            </a:r>
            <a:r>
              <a:rPr lang="en-US" sz="2400" b="1" dirty="0" smtClean="0"/>
              <a:t>on back of page</a:t>
            </a:r>
          </a:p>
          <a:p>
            <a:r>
              <a:rPr lang="en-US" sz="2400" b="1" dirty="0" smtClean="0"/>
              <a:t>Legible </a:t>
            </a:r>
          </a:p>
          <a:p>
            <a:r>
              <a:rPr lang="en-US" sz="2400" b="1" dirty="0" smtClean="0"/>
              <a:t>Useful</a:t>
            </a:r>
            <a:endParaRPr lang="en-US" sz="2400" b="1" dirty="0" smtClean="0"/>
          </a:p>
          <a:p>
            <a:pPr lvl="1"/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guidelines for </a:t>
            </a:r>
            <a:r>
              <a:rPr lang="en-US" dirty="0" err="1" smtClean="0"/>
              <a:t>mindmapping</a:t>
            </a:r>
            <a:endParaRPr lang="en-US" dirty="0" smtClean="0"/>
          </a:p>
          <a:p>
            <a:r>
              <a:rPr lang="en-US" dirty="0" smtClean="0"/>
              <a:t>Use color, line, and images (must be an image in the middle AND at the outer branches)</a:t>
            </a:r>
          </a:p>
          <a:p>
            <a:r>
              <a:rPr lang="en-US" dirty="0" smtClean="0"/>
              <a:t>TITLE: </a:t>
            </a:r>
            <a:r>
              <a:rPr lang="en-US" dirty="0" smtClean="0"/>
              <a:t>(</a:t>
            </a:r>
            <a:r>
              <a:rPr lang="en-US" dirty="0" smtClean="0"/>
              <a:t>at top of page)</a:t>
            </a:r>
          </a:p>
          <a:p>
            <a:r>
              <a:rPr lang="en-US" dirty="0" smtClean="0"/>
              <a:t>Your NAME – on back of page</a:t>
            </a:r>
          </a:p>
          <a:p>
            <a:r>
              <a:rPr lang="en-US" dirty="0" smtClean="0"/>
              <a:t>Legible </a:t>
            </a:r>
          </a:p>
          <a:p>
            <a:r>
              <a:rPr lang="en-US" dirty="0" smtClean="0"/>
              <a:t>Useful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REQURIMENTS - FORMATTING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- MAKING AND USING A MIND MAP – BUZAN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Mind map video –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How to Mind Map video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Mind Map?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How To Make a Mind Map® </a:t>
            </a:r>
            <a:endParaRPr lang="en-US" dirty="0" smtClean="0"/>
          </a:p>
          <a:p>
            <a:r>
              <a:rPr lang="en-US" dirty="0" smtClean="0"/>
              <a:t>The 'Laws of Mind Mapping' were originally devised by Tony </a:t>
            </a:r>
            <a:r>
              <a:rPr lang="en-US" dirty="0" err="1" smtClean="0"/>
              <a:t>Buzan</a:t>
            </a:r>
            <a:r>
              <a:rPr lang="en-US" dirty="0" smtClean="0"/>
              <a:t> when he codified the use of imagery, </a:t>
            </a:r>
            <a:r>
              <a:rPr lang="en-US" dirty="0" err="1" smtClean="0"/>
              <a:t>colour</a:t>
            </a:r>
            <a:r>
              <a:rPr lang="en-US" dirty="0" smtClean="0"/>
              <a:t> and association and coined the phrase 'Mind Mapping'. In the intervening 30 plus years, there have been many variations on the original 'Mind Map® ' and the widespread usage of mapping software of various sorts, has dramatically changed what is possible.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picture on the next slide is </a:t>
            </a:r>
            <a:r>
              <a:rPr lang="en-US" dirty="0" smtClean="0"/>
              <a:t>based on </a:t>
            </a:r>
            <a:r>
              <a:rPr lang="en-US" dirty="0" err="1" smtClean="0"/>
              <a:t>Buzan's</a:t>
            </a:r>
            <a:r>
              <a:rPr lang="en-US" dirty="0" smtClean="0"/>
              <a:t> structure (details available in his many books) </a:t>
            </a:r>
            <a:r>
              <a:rPr lang="en-US" dirty="0" smtClean="0"/>
              <a:t>Remember that even though there are governing “principles” for mind-mapping,  maps can </a:t>
            </a:r>
            <a:r>
              <a:rPr lang="en-US" dirty="0" smtClean="0"/>
              <a:t>be used in many different </a:t>
            </a:r>
            <a:r>
              <a:rPr lang="en-US" dirty="0" smtClean="0"/>
              <a:t>ways and variations </a:t>
            </a:r>
            <a:r>
              <a:rPr lang="en-US" dirty="0" smtClean="0"/>
              <a:t>on these rules or 'laws' are often sensible and appropriate - as long as they are based on an understanding of why the laws exist and what they are trying to help the mind </a:t>
            </a:r>
            <a:r>
              <a:rPr lang="en-US" dirty="0" err="1" smtClean="0"/>
              <a:t>mapper</a:t>
            </a:r>
            <a:r>
              <a:rPr lang="en-US" dirty="0" smtClean="0"/>
              <a:t> to achieve.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Mind Map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ke a MInd Map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mindmanager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version 6, how to make a mind map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0"/>
          <a:ext cx="8610600" cy="644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1050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Take a blank piece of paper, A4 or larger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Blank paper allows 360º of freedom to express the full range of your cortical skills, whereas pre-drawn lines restrict the natural flow of your thoughts </a:t>
                      </a:r>
                      <a:endParaRPr lang="en-US" sz="28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8690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Use the paper in landscape orientation </a:t>
                      </a:r>
                      <a:endParaRPr lang="en-US" sz="28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Words and images have more space in the direction we write, so they don’t bump into margins as quickly </a:t>
                      </a:r>
                      <a:endParaRPr lang="en-US" sz="28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8690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Start in the center </a:t>
                      </a:r>
                      <a:endParaRPr lang="en-US" sz="28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Thoughts start in the centre of our mental world. The Mind Map® page reflects this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535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Make a central image that represents the topic about which you are writing /thinking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 at least three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colors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keep the height and width of the central image to approx. 2’’ or 5 cm (proportionately larger for bigger paper)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allow the image to create its own shape (do not use a frame)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picture is worth a thousand words. It opens up associations, focuses the thoughts, is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fun and results in better recall: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colors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stimulate the right cortical activity of imagination as well as capturing and holding attention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this size gives plenty of space for the rest of your Mind Map®, while making it large enough to be the clear focus of the topic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unique shape makes it more memorable and enjoyable. A frame makes the centre a monotony of shape and disconnects the branches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mindmanager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version 6, how to make a mind map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600"/>
          <a:ext cx="8610600" cy="6297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9502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The main themes around the central image are like the chapter headings of a book 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print this word in CAPITALS or draw an image 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place on a line of the same length 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central lines are thick, curved and organic i.e. like your arm joining your body, or the branch of a tree to the trunk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en-US" sz="3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connect directly to the central image </a:t>
                      </a:r>
                      <a:endParaRPr lang="en-US" sz="3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main themes, connected to the central image on the main branches, allow their relative importance to be seen.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printing (versus cursive) allows the brain to photograph the image thus giving easier reading and more immediate recall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word length equals line length. An extra line disconnects thoughts, length accentuates the connection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curved lines give visual rhythm and variety and so are easier to remember, more pleasant to draw and less boring to look at. Thicker central lines show relative importance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Connected to the image because the brain works by association not separated, disconnected lines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221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 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Start to add a second level of thought. These words or images are linked to the main branch that triggered them. Remember: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lines connect are thinner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words are still printed but may be lower case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Your initial words and images stimulate associations. Attach whatever word or image is triggered. Allow the 'random movement of your thought; you do not have to ‘finish’ one branch before moving on 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connected lines create relationships and a structure. They also demonstrate the level of importance, as from a branch to a twig 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size and style of the letters provide additional data about the importance and meaning of the word/image 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mindmanager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version 6, how to make a mind map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228600"/>
          <a:ext cx="8229600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709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  Add a third or fourth level of data as thoughts come to you 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 images as much as you can, instead of, or in addition to the words 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Allow your thoughts to come freely, meaning you ‘jump about’ the Mind Map® as the links and associations occur to you </a:t>
                      </a:r>
                      <a:endParaRPr lang="en-US" sz="28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Your brain is like a multi-handed thought-ball catcher. The Mind Map® allows you to catch and keep whatever ‘thought ball’ is thrown by your brain </a:t>
                      </a:r>
                      <a:endParaRPr lang="en-US" sz="28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77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 Add a new dimension to your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shapes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--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add depth around the word or image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make some important points stand out </a:t>
                      </a:r>
                      <a:endParaRPr lang="en-US" sz="28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709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 Sometimes enclose branches of a Mind Map® with outlines in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colour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enclose the shape of the branch. Hug the shape tightly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 different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colours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styles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outlines will create unique shapes as you find in clouds and will aid your memory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these provide immediate visual linking. They can also encourage follow-up and remind you of action you need to take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they can also show connection between branches by using the same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colour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outline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mindmanager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version 6, how to make a mind map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57200"/>
          <a:ext cx="83820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451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 Make each Mind Map® a little more: 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BEAUTIFUL 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ARTISTIC 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COLOURFUL 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IMAGINATIVE</a:t>
                      </a:r>
                      <a:b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and 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DIMENSIONAL 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Your eyes and brain will be attracted to your Mind Map®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will be easier to remember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 will be more attractive to you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(and to others as well) </a:t>
                      </a:r>
                      <a:endParaRPr lang="en-US" sz="36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4159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 Have fun!</a:t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Add a little humour, exaggeration or absurdity wherever you can </a:t>
                      </a:r>
                      <a:endParaRPr lang="en-US" sz="36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Your brain will delight in getting the maximum use and enjoyment from this process and will therefore learn faster, recall more effectively and think more clearly 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mindmanager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version 6, how to make a mind map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nd map examp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066255"/>
            <a:ext cx="7321910" cy="579174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mapping examples</a:t>
            </a:r>
            <a:endParaRPr lang="en-US" dirty="0"/>
          </a:p>
        </p:txBody>
      </p:sp>
      <p:sp>
        <p:nvSpPr>
          <p:cNvPr id="5" name="TextBox 4">
            <a:hlinkClick r:id="rId3"/>
          </p:cNvPr>
          <p:cNvSpPr txBox="1"/>
          <p:nvPr/>
        </p:nvSpPr>
        <p:spPr>
          <a:xfrm>
            <a:off x="5029200" y="6019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Mind Map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1573</TotalTime>
  <Words>1000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MIND MAPPING</vt:lpstr>
      <vt:lpstr>Why use a Mind Map?</vt:lpstr>
      <vt:lpstr>The Mind Map</vt:lpstr>
      <vt:lpstr>Slide 4</vt:lpstr>
      <vt:lpstr>Slide 5</vt:lpstr>
      <vt:lpstr>Slide 6</vt:lpstr>
      <vt:lpstr>Slide 7</vt:lpstr>
      <vt:lpstr>Slide 8</vt:lpstr>
      <vt:lpstr>Mind mapping examples</vt:lpstr>
      <vt:lpstr>Sample mind maps</vt:lpstr>
      <vt:lpstr>Sample Mind Map</vt:lpstr>
      <vt:lpstr>Sample Mind map</vt:lpstr>
      <vt:lpstr>Sample Mind Map</vt:lpstr>
      <vt:lpstr>Sample mind map</vt:lpstr>
      <vt:lpstr>REQUIREMENTS </vt:lpstr>
      <vt:lpstr>REQURIMENTS - FORMATTING</vt:lpstr>
    </vt:vector>
  </TitlesOfParts>
  <Company>ABSS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MAPPING</dc:title>
  <dc:creator>lcalderg</dc:creator>
  <cp:lastModifiedBy>lcalderg</cp:lastModifiedBy>
  <cp:revision>8</cp:revision>
  <dcterms:created xsi:type="dcterms:W3CDTF">2013-01-29T20:15:41Z</dcterms:created>
  <dcterms:modified xsi:type="dcterms:W3CDTF">2013-08-10T20:57:32Z</dcterms:modified>
</cp:coreProperties>
</file>